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318" r:id="rId3"/>
    <p:sldId id="261" r:id="rId4"/>
    <p:sldId id="259" r:id="rId5"/>
    <p:sldId id="319" r:id="rId6"/>
    <p:sldId id="320" r:id="rId7"/>
    <p:sldId id="258" r:id="rId8"/>
    <p:sldId id="321" r:id="rId9"/>
    <p:sldId id="322" r:id="rId10"/>
    <p:sldId id="324" r:id="rId11"/>
    <p:sldId id="326" r:id="rId12"/>
    <p:sldId id="325" r:id="rId13"/>
    <p:sldId id="327" r:id="rId14"/>
    <p:sldId id="328" r:id="rId15"/>
    <p:sldId id="330" r:id="rId16"/>
    <p:sldId id="323" r:id="rId17"/>
    <p:sldId id="331" r:id="rId18"/>
  </p:sldIdLst>
  <p:sldSz cx="9144000" cy="5143500" type="screen16x9"/>
  <p:notesSz cx="6858000" cy="9144000"/>
  <p:embeddedFontLst>
    <p:embeddedFont>
      <p:font typeface="Raleway" panose="020B0604020202020204" charset="0"/>
      <p:regular r:id="rId20"/>
      <p:bold r:id="rId21"/>
      <p:italic r:id="rId22"/>
      <p:boldItalic r:id="rId23"/>
    </p:embeddedFont>
    <p:embeddedFont>
      <p:font typeface="Varela" panose="020B060402020202020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F3FD797-A97F-4C47-A728-15E9923860CC}">
  <a:tblStyle styleId="{5F3FD797-A97F-4C47-A728-15E9923860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Estilo temático 2 - Énfasis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Estilo oscuro 1 - Énfasis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Estilo oscuro 1 - Énfasis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Estilo oscuro 1 - Énfasis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2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8ED568-D64B-4593-ACDD-A4F7A0DE05F7}" type="doc">
      <dgm:prSet loTypeId="urn:microsoft.com/office/officeart/2005/8/layout/hierarchy1" loCatId="hierarchy" qsTypeId="urn:microsoft.com/office/officeart/2009/2/quickstyle/3d8" qsCatId="3D" csTypeId="urn:microsoft.com/office/officeart/2005/8/colors/colorful1" csCatId="colorful" phldr="1"/>
      <dgm:spPr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</dgm:spPr>
      <dgm:t>
        <a:bodyPr/>
        <a:lstStyle/>
        <a:p>
          <a:endParaRPr lang="es-ES"/>
        </a:p>
      </dgm:t>
    </dgm:pt>
    <dgm:pt modelId="{DCAC54FE-B3F7-4D32-886C-CC51390298A1}">
      <dgm:prSet phldrT="[Texto]" custT="1"/>
      <dgm:spPr/>
      <dgm:t>
        <a:bodyPr/>
        <a:lstStyle/>
        <a:p>
          <a:r>
            <a:rPr lang="es-ES" sz="1000" b="1" dirty="0"/>
            <a:t>Comandos SQL</a:t>
          </a:r>
        </a:p>
      </dgm:t>
    </dgm:pt>
    <dgm:pt modelId="{7E421423-F8DF-497C-B40D-82AC21DB4ACC}" type="parTrans" cxnId="{91A90D1F-1BDF-4252-9E9D-89A4AD7A8771}">
      <dgm:prSet/>
      <dgm:spPr/>
      <dgm:t>
        <a:bodyPr/>
        <a:lstStyle/>
        <a:p>
          <a:endParaRPr lang="es-ES"/>
        </a:p>
      </dgm:t>
    </dgm:pt>
    <dgm:pt modelId="{F0B1B78C-5C21-43F2-98D7-C29102F8A82E}" type="sibTrans" cxnId="{91A90D1F-1BDF-4252-9E9D-89A4AD7A8771}">
      <dgm:prSet/>
      <dgm:spPr/>
      <dgm:t>
        <a:bodyPr/>
        <a:lstStyle/>
        <a:p>
          <a:endParaRPr lang="es-ES"/>
        </a:p>
      </dgm:t>
    </dgm:pt>
    <dgm:pt modelId="{CC19BE9F-7934-4EFA-BBB7-E7717E114C90}">
      <dgm:prSet phldrT="[Texto]" custT="1"/>
      <dgm:spPr/>
      <dgm:t>
        <a:bodyPr/>
        <a:lstStyle/>
        <a:p>
          <a:r>
            <a:rPr lang="es-ES" sz="1400" b="1" dirty="0"/>
            <a:t>DCL</a:t>
          </a:r>
        </a:p>
      </dgm:t>
    </dgm:pt>
    <dgm:pt modelId="{FF27F9AE-A0E1-426A-A05D-DB1FC1A62EA4}" type="parTrans" cxnId="{87D5C724-9BEE-4919-9DFF-88D19472702B}">
      <dgm:prSet/>
      <dgm:spPr/>
      <dgm:t>
        <a:bodyPr/>
        <a:lstStyle/>
        <a:p>
          <a:endParaRPr lang="es-ES"/>
        </a:p>
      </dgm:t>
    </dgm:pt>
    <dgm:pt modelId="{B74009AA-2CEC-4C7F-8C93-0AF48AA1D2BB}" type="sibTrans" cxnId="{87D5C724-9BEE-4919-9DFF-88D19472702B}">
      <dgm:prSet/>
      <dgm:spPr/>
      <dgm:t>
        <a:bodyPr/>
        <a:lstStyle/>
        <a:p>
          <a:endParaRPr lang="es-ES"/>
        </a:p>
      </dgm:t>
    </dgm:pt>
    <dgm:pt modelId="{32E97C39-B529-4A5D-B8C2-CF6874AD7FAD}">
      <dgm:prSet phldrT="[Texto]" custT="1"/>
      <dgm:spPr/>
      <dgm:t>
        <a:bodyPr/>
        <a:lstStyle/>
        <a:p>
          <a:r>
            <a:rPr lang="es-ES" sz="1400" b="1" dirty="0"/>
            <a:t>TCL</a:t>
          </a:r>
          <a:endParaRPr lang="es-ES" sz="1200" b="1" dirty="0"/>
        </a:p>
      </dgm:t>
    </dgm:pt>
    <dgm:pt modelId="{F42EA806-07ED-43FA-9E41-FDF89E1F7632}" type="parTrans" cxnId="{0BBE4A66-CD99-4827-A2FE-EECE4DCD9253}">
      <dgm:prSet/>
      <dgm:spPr/>
      <dgm:t>
        <a:bodyPr/>
        <a:lstStyle/>
        <a:p>
          <a:endParaRPr lang="es-ES"/>
        </a:p>
      </dgm:t>
    </dgm:pt>
    <dgm:pt modelId="{14046E96-4D4A-48A8-98E4-656B11B01A65}" type="sibTrans" cxnId="{0BBE4A66-CD99-4827-A2FE-EECE4DCD9253}">
      <dgm:prSet/>
      <dgm:spPr/>
      <dgm:t>
        <a:bodyPr/>
        <a:lstStyle/>
        <a:p>
          <a:endParaRPr lang="es-ES"/>
        </a:p>
      </dgm:t>
    </dgm:pt>
    <dgm:pt modelId="{3614E81E-A17A-4749-B6B8-439FF16D60CD}">
      <dgm:prSet phldrT="[Texto]"/>
      <dgm:spPr/>
      <dgm:t>
        <a:bodyPr/>
        <a:lstStyle/>
        <a:p>
          <a:r>
            <a:rPr lang="es-ES" dirty="0"/>
            <a:t>COMMIT</a:t>
          </a:r>
        </a:p>
      </dgm:t>
    </dgm:pt>
    <dgm:pt modelId="{D5712E11-BC2A-40DD-A30F-A743DB81D311}" type="parTrans" cxnId="{F12FF056-2296-46A0-A7E1-1B8648774B2B}">
      <dgm:prSet/>
      <dgm:spPr/>
      <dgm:t>
        <a:bodyPr/>
        <a:lstStyle/>
        <a:p>
          <a:endParaRPr lang="es-ES"/>
        </a:p>
      </dgm:t>
    </dgm:pt>
    <dgm:pt modelId="{B25E1A02-EB3E-4E68-84BC-B6DCEA307C78}" type="sibTrans" cxnId="{F12FF056-2296-46A0-A7E1-1B8648774B2B}">
      <dgm:prSet/>
      <dgm:spPr/>
      <dgm:t>
        <a:bodyPr/>
        <a:lstStyle/>
        <a:p>
          <a:endParaRPr lang="es-ES"/>
        </a:p>
      </dgm:t>
    </dgm:pt>
    <dgm:pt modelId="{3267FE03-78DE-4B47-B446-A011812C3F11}">
      <dgm:prSet phldrT="[Texto]" custT="1"/>
      <dgm:spPr/>
      <dgm:t>
        <a:bodyPr/>
        <a:lstStyle/>
        <a:p>
          <a:r>
            <a:rPr lang="es-ES" sz="1400" b="1" dirty="0"/>
            <a:t>DDL</a:t>
          </a:r>
        </a:p>
      </dgm:t>
    </dgm:pt>
    <dgm:pt modelId="{75894A6A-920D-4433-8F78-BBFBF57D9B50}" type="parTrans" cxnId="{26A53623-890C-4903-8772-378F8F3ACC07}">
      <dgm:prSet/>
      <dgm:spPr/>
      <dgm:t>
        <a:bodyPr/>
        <a:lstStyle/>
        <a:p>
          <a:endParaRPr lang="es-ES"/>
        </a:p>
      </dgm:t>
    </dgm:pt>
    <dgm:pt modelId="{21EA841D-BC3E-4ECD-8703-314ECDFE65CC}" type="sibTrans" cxnId="{26A53623-890C-4903-8772-378F8F3ACC07}">
      <dgm:prSet/>
      <dgm:spPr/>
      <dgm:t>
        <a:bodyPr/>
        <a:lstStyle/>
        <a:p>
          <a:endParaRPr lang="es-ES"/>
        </a:p>
      </dgm:t>
    </dgm:pt>
    <dgm:pt modelId="{745C56BE-E147-48BC-9F8D-1B7578670A8D}">
      <dgm:prSet phldrT="[Texto]"/>
      <dgm:spPr/>
      <dgm:t>
        <a:bodyPr/>
        <a:lstStyle/>
        <a:p>
          <a:r>
            <a:rPr lang="es-ES" dirty="0"/>
            <a:t>SAVEPOINT</a:t>
          </a:r>
        </a:p>
      </dgm:t>
    </dgm:pt>
    <dgm:pt modelId="{9B044657-8AB2-444A-8A92-22A59A1C88D8}" type="parTrans" cxnId="{DD9D05B7-2D3A-4BE7-9CC9-810BA7B53507}">
      <dgm:prSet/>
      <dgm:spPr/>
      <dgm:t>
        <a:bodyPr/>
        <a:lstStyle/>
        <a:p>
          <a:endParaRPr lang="es-ES"/>
        </a:p>
      </dgm:t>
    </dgm:pt>
    <dgm:pt modelId="{ACD3D421-E669-46EC-8016-27A51B9DDA28}" type="sibTrans" cxnId="{DD9D05B7-2D3A-4BE7-9CC9-810BA7B53507}">
      <dgm:prSet/>
      <dgm:spPr/>
      <dgm:t>
        <a:bodyPr/>
        <a:lstStyle/>
        <a:p>
          <a:endParaRPr lang="es-ES"/>
        </a:p>
      </dgm:t>
    </dgm:pt>
    <dgm:pt modelId="{4D36E270-EE7C-4935-8EFA-EF62AB1F4EBB}">
      <dgm:prSet phldrT="[Texto]"/>
      <dgm:spPr/>
      <dgm:t>
        <a:bodyPr/>
        <a:lstStyle/>
        <a:p>
          <a:r>
            <a:rPr lang="es-ES" dirty="0"/>
            <a:t>CREATE</a:t>
          </a:r>
        </a:p>
      </dgm:t>
    </dgm:pt>
    <dgm:pt modelId="{008E0AF4-2604-43A1-9CE5-443D57B8BECB}" type="parTrans" cxnId="{5FA41CD5-9CD2-44B4-A7D8-033CE63184F7}">
      <dgm:prSet/>
      <dgm:spPr/>
      <dgm:t>
        <a:bodyPr/>
        <a:lstStyle/>
        <a:p>
          <a:endParaRPr lang="es-ES"/>
        </a:p>
      </dgm:t>
    </dgm:pt>
    <dgm:pt modelId="{9E2B0EFA-1B3B-4BEB-8E94-6E8B7BBC8D7E}" type="sibTrans" cxnId="{5FA41CD5-9CD2-44B4-A7D8-033CE63184F7}">
      <dgm:prSet/>
      <dgm:spPr/>
      <dgm:t>
        <a:bodyPr/>
        <a:lstStyle/>
        <a:p>
          <a:endParaRPr lang="es-ES"/>
        </a:p>
      </dgm:t>
    </dgm:pt>
    <dgm:pt modelId="{FB79CD97-207A-40DF-8808-A7CD3DF61661}">
      <dgm:prSet phldrT="[Texto]"/>
      <dgm:spPr/>
      <dgm:t>
        <a:bodyPr/>
        <a:lstStyle/>
        <a:p>
          <a:r>
            <a:rPr lang="es-ES" dirty="0"/>
            <a:t>TRUNCATE</a:t>
          </a:r>
        </a:p>
      </dgm:t>
    </dgm:pt>
    <dgm:pt modelId="{0983DDF3-6116-4D35-BD23-72EDBCFE4476}" type="parTrans" cxnId="{4FDEC18F-96EB-415D-9585-23CEFBF9FDBD}">
      <dgm:prSet/>
      <dgm:spPr/>
      <dgm:t>
        <a:bodyPr/>
        <a:lstStyle/>
        <a:p>
          <a:endParaRPr lang="es-ES"/>
        </a:p>
      </dgm:t>
    </dgm:pt>
    <dgm:pt modelId="{FDA23C32-CDB9-4A6D-8F52-79094C607148}" type="sibTrans" cxnId="{4FDEC18F-96EB-415D-9585-23CEFBF9FDBD}">
      <dgm:prSet/>
      <dgm:spPr/>
      <dgm:t>
        <a:bodyPr/>
        <a:lstStyle/>
        <a:p>
          <a:endParaRPr lang="es-ES"/>
        </a:p>
      </dgm:t>
    </dgm:pt>
    <dgm:pt modelId="{0DA505D6-8CD8-47F5-B530-EE0AD676D56F}">
      <dgm:prSet phldrT="[Texto]"/>
      <dgm:spPr/>
      <dgm:t>
        <a:bodyPr/>
        <a:lstStyle/>
        <a:p>
          <a:r>
            <a:rPr lang="es-ES" dirty="0"/>
            <a:t>ALTER</a:t>
          </a:r>
        </a:p>
      </dgm:t>
    </dgm:pt>
    <dgm:pt modelId="{A368EDA6-28C9-4ED0-A3D2-B3DCA1E1246A}" type="parTrans" cxnId="{48942059-E1F5-46FB-940E-813FDDB26FC2}">
      <dgm:prSet/>
      <dgm:spPr/>
      <dgm:t>
        <a:bodyPr/>
        <a:lstStyle/>
        <a:p>
          <a:endParaRPr lang="es-ES"/>
        </a:p>
      </dgm:t>
    </dgm:pt>
    <dgm:pt modelId="{704533F3-BF1F-4009-9D43-89376E818EBB}" type="sibTrans" cxnId="{48942059-E1F5-46FB-940E-813FDDB26FC2}">
      <dgm:prSet/>
      <dgm:spPr/>
      <dgm:t>
        <a:bodyPr/>
        <a:lstStyle/>
        <a:p>
          <a:endParaRPr lang="es-ES"/>
        </a:p>
      </dgm:t>
    </dgm:pt>
    <dgm:pt modelId="{677265B5-D0AE-405A-8336-9571F21E6CB0}">
      <dgm:prSet phldrT="[Texto]"/>
      <dgm:spPr/>
      <dgm:t>
        <a:bodyPr/>
        <a:lstStyle/>
        <a:p>
          <a:r>
            <a:rPr lang="es-ES" dirty="0"/>
            <a:t>DROP</a:t>
          </a:r>
        </a:p>
      </dgm:t>
    </dgm:pt>
    <dgm:pt modelId="{FAE9FA89-8565-4C50-BA4C-D62F01232E33}" type="parTrans" cxnId="{D73128DF-9EC8-4C04-A286-F2D5A5A7A133}">
      <dgm:prSet/>
      <dgm:spPr/>
      <dgm:t>
        <a:bodyPr/>
        <a:lstStyle/>
        <a:p>
          <a:endParaRPr lang="es-ES"/>
        </a:p>
      </dgm:t>
    </dgm:pt>
    <dgm:pt modelId="{A3C002B6-4C49-44FB-9752-5F4E18E8C752}" type="sibTrans" cxnId="{D73128DF-9EC8-4C04-A286-F2D5A5A7A133}">
      <dgm:prSet/>
      <dgm:spPr/>
      <dgm:t>
        <a:bodyPr/>
        <a:lstStyle/>
        <a:p>
          <a:endParaRPr lang="es-ES"/>
        </a:p>
      </dgm:t>
    </dgm:pt>
    <dgm:pt modelId="{7F8B5E16-AAEF-4A4F-A1DF-6F7E227A31B7}">
      <dgm:prSet phldrT="[Texto]" custT="1"/>
      <dgm:spPr/>
      <dgm:t>
        <a:bodyPr/>
        <a:lstStyle/>
        <a:p>
          <a:r>
            <a:rPr lang="es-ES" sz="1400" b="1" dirty="0"/>
            <a:t>DML</a:t>
          </a:r>
        </a:p>
      </dgm:t>
    </dgm:pt>
    <dgm:pt modelId="{DF5E4D40-5BCE-4769-AEBE-A600D3E723AE}" type="parTrans" cxnId="{4A9C0A66-B6DB-4262-BFE5-F02353B21F6D}">
      <dgm:prSet/>
      <dgm:spPr/>
      <dgm:t>
        <a:bodyPr/>
        <a:lstStyle/>
        <a:p>
          <a:endParaRPr lang="es-ES"/>
        </a:p>
      </dgm:t>
    </dgm:pt>
    <dgm:pt modelId="{74CD3899-75E2-44DB-8243-E425DD2B41A5}" type="sibTrans" cxnId="{4A9C0A66-B6DB-4262-BFE5-F02353B21F6D}">
      <dgm:prSet/>
      <dgm:spPr/>
      <dgm:t>
        <a:bodyPr/>
        <a:lstStyle/>
        <a:p>
          <a:endParaRPr lang="es-ES"/>
        </a:p>
      </dgm:t>
    </dgm:pt>
    <dgm:pt modelId="{2DAE52FD-8B62-4764-BAA0-C0C66EE10B36}">
      <dgm:prSet phldrT="[Texto]"/>
      <dgm:spPr/>
      <dgm:t>
        <a:bodyPr/>
        <a:lstStyle/>
        <a:p>
          <a:r>
            <a:rPr lang="es-ES" dirty="0"/>
            <a:t>SELECT</a:t>
          </a:r>
        </a:p>
      </dgm:t>
    </dgm:pt>
    <dgm:pt modelId="{A538986B-E44C-4023-8124-708C112543F7}" type="parTrans" cxnId="{634EF19A-4274-4B31-B0CA-9757E6666360}">
      <dgm:prSet/>
      <dgm:spPr/>
      <dgm:t>
        <a:bodyPr/>
        <a:lstStyle/>
        <a:p>
          <a:endParaRPr lang="es-ES"/>
        </a:p>
      </dgm:t>
    </dgm:pt>
    <dgm:pt modelId="{07C52EA9-D2AF-4A60-BBEA-2DF294D9143B}" type="sibTrans" cxnId="{634EF19A-4274-4B31-B0CA-9757E6666360}">
      <dgm:prSet/>
      <dgm:spPr/>
      <dgm:t>
        <a:bodyPr/>
        <a:lstStyle/>
        <a:p>
          <a:endParaRPr lang="es-ES"/>
        </a:p>
      </dgm:t>
    </dgm:pt>
    <dgm:pt modelId="{0824C05B-3A19-439E-B6F6-416B578562EA}">
      <dgm:prSet phldrT="[Texto]"/>
      <dgm:spPr/>
      <dgm:t>
        <a:bodyPr/>
        <a:lstStyle/>
        <a:p>
          <a:r>
            <a:rPr lang="es-ES" dirty="0"/>
            <a:t>INSERT</a:t>
          </a:r>
        </a:p>
      </dgm:t>
    </dgm:pt>
    <dgm:pt modelId="{8A9E54C4-F214-4919-9E42-0946E8248769}" type="parTrans" cxnId="{14382DEA-6AAB-4C88-B970-F1C023FD7534}">
      <dgm:prSet/>
      <dgm:spPr/>
      <dgm:t>
        <a:bodyPr/>
        <a:lstStyle/>
        <a:p>
          <a:endParaRPr lang="es-ES"/>
        </a:p>
      </dgm:t>
    </dgm:pt>
    <dgm:pt modelId="{56F8A256-418A-4050-91B0-36083235141E}" type="sibTrans" cxnId="{14382DEA-6AAB-4C88-B970-F1C023FD7534}">
      <dgm:prSet/>
      <dgm:spPr/>
      <dgm:t>
        <a:bodyPr/>
        <a:lstStyle/>
        <a:p>
          <a:endParaRPr lang="es-ES"/>
        </a:p>
      </dgm:t>
    </dgm:pt>
    <dgm:pt modelId="{F37BFD58-7D45-4690-B11F-55EACA3B50C5}">
      <dgm:prSet phldrT="[Texto]"/>
      <dgm:spPr/>
      <dgm:t>
        <a:bodyPr/>
        <a:lstStyle/>
        <a:p>
          <a:r>
            <a:rPr lang="es-ES" dirty="0"/>
            <a:t>UPDATE</a:t>
          </a:r>
        </a:p>
      </dgm:t>
    </dgm:pt>
    <dgm:pt modelId="{F31E9315-13D0-45CA-AA44-B380B8474E62}" type="parTrans" cxnId="{23F18F84-76D0-49D8-8758-3A838E531CFC}">
      <dgm:prSet/>
      <dgm:spPr/>
      <dgm:t>
        <a:bodyPr/>
        <a:lstStyle/>
        <a:p>
          <a:endParaRPr lang="es-ES"/>
        </a:p>
      </dgm:t>
    </dgm:pt>
    <dgm:pt modelId="{25D0E985-58EA-43D8-A1C2-338EF3555145}" type="sibTrans" cxnId="{23F18F84-76D0-49D8-8758-3A838E531CFC}">
      <dgm:prSet/>
      <dgm:spPr/>
      <dgm:t>
        <a:bodyPr/>
        <a:lstStyle/>
        <a:p>
          <a:endParaRPr lang="es-ES"/>
        </a:p>
      </dgm:t>
    </dgm:pt>
    <dgm:pt modelId="{C8A6E685-DEBD-4CAA-AAF7-F40CF4857022}">
      <dgm:prSet phldrT="[Texto]"/>
      <dgm:spPr/>
      <dgm:t>
        <a:bodyPr/>
        <a:lstStyle/>
        <a:p>
          <a:r>
            <a:rPr lang="es-ES" dirty="0"/>
            <a:t>DELETE</a:t>
          </a:r>
        </a:p>
      </dgm:t>
    </dgm:pt>
    <dgm:pt modelId="{E3E1296E-9BD1-40E4-BB83-7BBFE87CAFE1}" type="parTrans" cxnId="{AF78E201-0DEA-4A04-B74E-7DA23C4F5BF5}">
      <dgm:prSet/>
      <dgm:spPr/>
      <dgm:t>
        <a:bodyPr/>
        <a:lstStyle/>
        <a:p>
          <a:endParaRPr lang="es-ES"/>
        </a:p>
      </dgm:t>
    </dgm:pt>
    <dgm:pt modelId="{D5F7EB56-29EB-46CE-AD50-823970E04295}" type="sibTrans" cxnId="{AF78E201-0DEA-4A04-B74E-7DA23C4F5BF5}">
      <dgm:prSet/>
      <dgm:spPr/>
      <dgm:t>
        <a:bodyPr/>
        <a:lstStyle/>
        <a:p>
          <a:endParaRPr lang="es-ES"/>
        </a:p>
      </dgm:t>
    </dgm:pt>
    <dgm:pt modelId="{B5B96424-31E1-41A8-A63A-8E7FABA39117}">
      <dgm:prSet phldrT="[Texto]"/>
      <dgm:spPr/>
      <dgm:t>
        <a:bodyPr/>
        <a:lstStyle/>
        <a:p>
          <a:r>
            <a:rPr lang="es-ES" dirty="0"/>
            <a:t>GRANT</a:t>
          </a:r>
        </a:p>
      </dgm:t>
    </dgm:pt>
    <dgm:pt modelId="{BAA63834-409C-4760-8FDE-1443A8ADBE3A}" type="parTrans" cxnId="{44D07F7D-C76A-492C-9D89-1F37DE71A68D}">
      <dgm:prSet/>
      <dgm:spPr/>
      <dgm:t>
        <a:bodyPr/>
        <a:lstStyle/>
        <a:p>
          <a:endParaRPr lang="es-ES"/>
        </a:p>
      </dgm:t>
    </dgm:pt>
    <dgm:pt modelId="{E81E2517-F0DE-429B-A4A8-031D324F0A29}" type="sibTrans" cxnId="{44D07F7D-C76A-492C-9D89-1F37DE71A68D}">
      <dgm:prSet/>
      <dgm:spPr/>
      <dgm:t>
        <a:bodyPr/>
        <a:lstStyle/>
        <a:p>
          <a:endParaRPr lang="es-ES"/>
        </a:p>
      </dgm:t>
    </dgm:pt>
    <dgm:pt modelId="{D5F3D704-BC94-451B-8E1D-B6CC7FF20039}">
      <dgm:prSet phldrT="[Texto]"/>
      <dgm:spPr/>
      <dgm:t>
        <a:bodyPr/>
        <a:lstStyle/>
        <a:p>
          <a:r>
            <a:rPr lang="es-ES" dirty="0"/>
            <a:t>REVOKE</a:t>
          </a:r>
        </a:p>
      </dgm:t>
    </dgm:pt>
    <dgm:pt modelId="{E0C39BE6-E510-48F9-B839-A22AF08E2F57}" type="parTrans" cxnId="{BBEA1334-F03E-451B-A798-B3269D8619B2}">
      <dgm:prSet/>
      <dgm:spPr/>
      <dgm:t>
        <a:bodyPr/>
        <a:lstStyle/>
        <a:p>
          <a:endParaRPr lang="es-ES"/>
        </a:p>
      </dgm:t>
    </dgm:pt>
    <dgm:pt modelId="{41C32E65-3EDD-48A3-B1C8-76E13382D5BB}" type="sibTrans" cxnId="{BBEA1334-F03E-451B-A798-B3269D8619B2}">
      <dgm:prSet/>
      <dgm:spPr/>
      <dgm:t>
        <a:bodyPr/>
        <a:lstStyle/>
        <a:p>
          <a:endParaRPr lang="es-ES"/>
        </a:p>
      </dgm:t>
    </dgm:pt>
    <dgm:pt modelId="{17EFA684-A542-49E4-99F2-88E014AB1084}">
      <dgm:prSet phldrT="[Texto]"/>
      <dgm:spPr/>
      <dgm:t>
        <a:bodyPr/>
        <a:lstStyle/>
        <a:p>
          <a:r>
            <a:rPr lang="es-ES" dirty="0"/>
            <a:t>ROLLBACK</a:t>
          </a:r>
        </a:p>
      </dgm:t>
    </dgm:pt>
    <dgm:pt modelId="{AC1D7904-FF73-4547-8440-E9A4DD373F1C}" type="parTrans" cxnId="{5310F28C-0EEB-4D05-88FB-526B5D4CCB36}">
      <dgm:prSet/>
      <dgm:spPr/>
      <dgm:t>
        <a:bodyPr/>
        <a:lstStyle/>
        <a:p>
          <a:endParaRPr lang="es-ES"/>
        </a:p>
      </dgm:t>
    </dgm:pt>
    <dgm:pt modelId="{FB0EE814-8951-4FA9-875C-595A3CD1A7BA}" type="sibTrans" cxnId="{5310F28C-0EEB-4D05-88FB-526B5D4CCB36}">
      <dgm:prSet/>
      <dgm:spPr/>
      <dgm:t>
        <a:bodyPr/>
        <a:lstStyle/>
        <a:p>
          <a:endParaRPr lang="es-ES"/>
        </a:p>
      </dgm:t>
    </dgm:pt>
    <dgm:pt modelId="{658F7BB7-A19C-4193-BBBF-2AA4CC283584}" type="pres">
      <dgm:prSet presAssocID="{878ED568-D64B-4593-ACDD-A4F7A0DE05F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E394B4C-6622-4FC0-A599-9EBA74845B14}" type="pres">
      <dgm:prSet presAssocID="{DCAC54FE-B3F7-4D32-886C-CC51390298A1}" presName="hierRoot1" presStyleCnt="0"/>
      <dgm:spPr/>
    </dgm:pt>
    <dgm:pt modelId="{7D869321-1DA6-434A-A25B-3351D299EB96}" type="pres">
      <dgm:prSet presAssocID="{DCAC54FE-B3F7-4D32-886C-CC51390298A1}" presName="composite" presStyleCnt="0"/>
      <dgm:spPr/>
    </dgm:pt>
    <dgm:pt modelId="{FC4BD5C0-0CAB-4937-8174-A3B168E5BFA9}" type="pres">
      <dgm:prSet presAssocID="{DCAC54FE-B3F7-4D32-886C-CC51390298A1}" presName="background" presStyleLbl="node0" presStyleIdx="0" presStyleCnt="1"/>
      <dgm:spPr/>
    </dgm:pt>
    <dgm:pt modelId="{EE47BC1B-2A65-41DC-8631-B920443C8E82}" type="pres">
      <dgm:prSet presAssocID="{DCAC54FE-B3F7-4D32-886C-CC51390298A1}" presName="text" presStyleLbl="fgAcc0" presStyleIdx="0" presStyleCnt="1" custLinFactX="-100000" custLinFactNeighborX="-122258" custLinFactNeighborY="-44168">
        <dgm:presLayoutVars>
          <dgm:chPref val="3"/>
        </dgm:presLayoutVars>
      </dgm:prSet>
      <dgm:spPr/>
    </dgm:pt>
    <dgm:pt modelId="{AC991DFE-A22A-42E7-B78B-4C01E3F2B3B2}" type="pres">
      <dgm:prSet presAssocID="{DCAC54FE-B3F7-4D32-886C-CC51390298A1}" presName="hierChild2" presStyleCnt="0"/>
      <dgm:spPr/>
    </dgm:pt>
    <dgm:pt modelId="{2089F40F-AF19-453C-B322-285440CBF3D5}" type="pres">
      <dgm:prSet presAssocID="{75894A6A-920D-4433-8F78-BBFBF57D9B50}" presName="Name10" presStyleLbl="parChTrans1D2" presStyleIdx="0" presStyleCnt="4"/>
      <dgm:spPr/>
    </dgm:pt>
    <dgm:pt modelId="{70403458-8F2B-47B4-8695-2E410924A55F}" type="pres">
      <dgm:prSet presAssocID="{3267FE03-78DE-4B47-B446-A011812C3F11}" presName="hierRoot2" presStyleCnt="0"/>
      <dgm:spPr/>
    </dgm:pt>
    <dgm:pt modelId="{B4E76E02-0BBB-4591-819E-BB770054ABC2}" type="pres">
      <dgm:prSet presAssocID="{3267FE03-78DE-4B47-B446-A011812C3F11}" presName="composite2" presStyleCnt="0"/>
      <dgm:spPr/>
    </dgm:pt>
    <dgm:pt modelId="{8CF590A9-707C-41C4-8C0D-8B464C6CAE7D}" type="pres">
      <dgm:prSet presAssocID="{3267FE03-78DE-4B47-B446-A011812C3F11}" presName="background2" presStyleLbl="node2" presStyleIdx="0" presStyleCnt="4"/>
      <dgm:spPr/>
    </dgm:pt>
    <dgm:pt modelId="{57899E72-92F3-4789-BE1F-BEDDD1793C1F}" type="pres">
      <dgm:prSet presAssocID="{3267FE03-78DE-4B47-B446-A011812C3F11}" presName="text2" presStyleLbl="fgAcc2" presStyleIdx="0" presStyleCnt="4" custLinFactX="-4467" custLinFactNeighborX="-100000" custLinFactNeighborY="-1788">
        <dgm:presLayoutVars>
          <dgm:chPref val="3"/>
        </dgm:presLayoutVars>
      </dgm:prSet>
      <dgm:spPr/>
    </dgm:pt>
    <dgm:pt modelId="{F4CF1A62-0DC3-46F7-99B3-DBD7B7542C27}" type="pres">
      <dgm:prSet presAssocID="{3267FE03-78DE-4B47-B446-A011812C3F11}" presName="hierChild3" presStyleCnt="0"/>
      <dgm:spPr/>
    </dgm:pt>
    <dgm:pt modelId="{AFB863E4-9176-497B-A9A2-9669BBEDF171}" type="pres">
      <dgm:prSet presAssocID="{008E0AF4-2604-43A1-9CE5-443D57B8BECB}" presName="Name17" presStyleLbl="parChTrans1D3" presStyleIdx="0" presStyleCnt="13"/>
      <dgm:spPr/>
    </dgm:pt>
    <dgm:pt modelId="{C76663E5-AA63-4B81-A3B2-E31B4039F851}" type="pres">
      <dgm:prSet presAssocID="{4D36E270-EE7C-4935-8EFA-EF62AB1F4EBB}" presName="hierRoot3" presStyleCnt="0"/>
      <dgm:spPr/>
    </dgm:pt>
    <dgm:pt modelId="{4F48B692-D033-4920-8899-7BD87A089BF3}" type="pres">
      <dgm:prSet presAssocID="{4D36E270-EE7C-4935-8EFA-EF62AB1F4EBB}" presName="composite3" presStyleCnt="0"/>
      <dgm:spPr/>
    </dgm:pt>
    <dgm:pt modelId="{74CD74C6-409E-482A-925E-B49A17ED5249}" type="pres">
      <dgm:prSet presAssocID="{4D36E270-EE7C-4935-8EFA-EF62AB1F4EBB}" presName="background3" presStyleLbl="node3" presStyleIdx="0" presStyleCnt="13"/>
      <dgm:spPr/>
    </dgm:pt>
    <dgm:pt modelId="{78ECA736-622A-4A52-9916-52189C23E1C0}" type="pres">
      <dgm:prSet presAssocID="{4D36E270-EE7C-4935-8EFA-EF62AB1F4EBB}" presName="text3" presStyleLbl="fgAcc3" presStyleIdx="0" presStyleCnt="13" custLinFactNeighborX="-1476" custLinFactNeighborY="44228">
        <dgm:presLayoutVars>
          <dgm:chPref val="3"/>
        </dgm:presLayoutVars>
      </dgm:prSet>
      <dgm:spPr/>
    </dgm:pt>
    <dgm:pt modelId="{B35AF11D-1152-47A3-9479-D2171906C819}" type="pres">
      <dgm:prSet presAssocID="{4D36E270-EE7C-4935-8EFA-EF62AB1F4EBB}" presName="hierChild4" presStyleCnt="0"/>
      <dgm:spPr/>
    </dgm:pt>
    <dgm:pt modelId="{4BDF4A8C-DEB3-4DC8-ADE9-A1A932E4FB71}" type="pres">
      <dgm:prSet presAssocID="{A368EDA6-28C9-4ED0-A3D2-B3DCA1E1246A}" presName="Name17" presStyleLbl="parChTrans1D3" presStyleIdx="1" presStyleCnt="13"/>
      <dgm:spPr/>
    </dgm:pt>
    <dgm:pt modelId="{F08F37B7-A4B7-4373-95CF-1C4DBD594915}" type="pres">
      <dgm:prSet presAssocID="{0DA505D6-8CD8-47F5-B530-EE0AD676D56F}" presName="hierRoot3" presStyleCnt="0"/>
      <dgm:spPr/>
    </dgm:pt>
    <dgm:pt modelId="{BBDE5BDC-9EFD-42D5-A7F0-7FB713999FA3}" type="pres">
      <dgm:prSet presAssocID="{0DA505D6-8CD8-47F5-B530-EE0AD676D56F}" presName="composite3" presStyleCnt="0"/>
      <dgm:spPr/>
    </dgm:pt>
    <dgm:pt modelId="{9E4CBD66-1A5E-401A-B827-86B00BECE7FB}" type="pres">
      <dgm:prSet presAssocID="{0DA505D6-8CD8-47F5-B530-EE0AD676D56F}" presName="background3" presStyleLbl="node3" presStyleIdx="1" presStyleCnt="13"/>
      <dgm:spPr/>
    </dgm:pt>
    <dgm:pt modelId="{48613A0A-151A-4547-8E4D-49B37DE49212}" type="pres">
      <dgm:prSet presAssocID="{0DA505D6-8CD8-47F5-B530-EE0AD676D56F}" presName="text3" presStyleLbl="fgAcc3" presStyleIdx="1" presStyleCnt="13" custLinFactNeighborX="16692" custLinFactNeighborY="40978">
        <dgm:presLayoutVars>
          <dgm:chPref val="3"/>
        </dgm:presLayoutVars>
      </dgm:prSet>
      <dgm:spPr/>
    </dgm:pt>
    <dgm:pt modelId="{45CF572C-CDF9-40B3-B4D8-EEDDD33AA40C}" type="pres">
      <dgm:prSet presAssocID="{0DA505D6-8CD8-47F5-B530-EE0AD676D56F}" presName="hierChild4" presStyleCnt="0"/>
      <dgm:spPr/>
    </dgm:pt>
    <dgm:pt modelId="{44E8FE4B-7228-49C2-8A09-1961D958CABE}" type="pres">
      <dgm:prSet presAssocID="{FAE9FA89-8565-4C50-BA4C-D62F01232E33}" presName="Name17" presStyleLbl="parChTrans1D3" presStyleIdx="2" presStyleCnt="13"/>
      <dgm:spPr/>
    </dgm:pt>
    <dgm:pt modelId="{FD75394F-1D19-4B3A-B903-22533E778490}" type="pres">
      <dgm:prSet presAssocID="{677265B5-D0AE-405A-8336-9571F21E6CB0}" presName="hierRoot3" presStyleCnt="0"/>
      <dgm:spPr/>
    </dgm:pt>
    <dgm:pt modelId="{B8DA2278-F068-4C5E-958B-AB5FB6C71B46}" type="pres">
      <dgm:prSet presAssocID="{677265B5-D0AE-405A-8336-9571F21E6CB0}" presName="composite3" presStyleCnt="0"/>
      <dgm:spPr/>
    </dgm:pt>
    <dgm:pt modelId="{9543EA7C-15D2-4B06-BDA0-9D21483C645F}" type="pres">
      <dgm:prSet presAssocID="{677265B5-D0AE-405A-8336-9571F21E6CB0}" presName="background3" presStyleLbl="node3" presStyleIdx="2" presStyleCnt="13"/>
      <dgm:spPr/>
    </dgm:pt>
    <dgm:pt modelId="{381C7D15-CA4A-4FD2-B69F-E108365FF25E}" type="pres">
      <dgm:prSet presAssocID="{677265B5-D0AE-405A-8336-9571F21E6CB0}" presName="text3" presStyleLbl="fgAcc3" presStyleIdx="2" presStyleCnt="13" custLinFactX="-100000" custLinFactY="81176" custLinFactNeighborX="-143834" custLinFactNeighborY="100000">
        <dgm:presLayoutVars>
          <dgm:chPref val="3"/>
        </dgm:presLayoutVars>
      </dgm:prSet>
      <dgm:spPr/>
    </dgm:pt>
    <dgm:pt modelId="{80DCAC27-F54D-4807-9FD9-BB68152114DB}" type="pres">
      <dgm:prSet presAssocID="{677265B5-D0AE-405A-8336-9571F21E6CB0}" presName="hierChild4" presStyleCnt="0"/>
      <dgm:spPr/>
    </dgm:pt>
    <dgm:pt modelId="{F0E2C46D-C85F-4CBE-9985-C0BC228A02ED}" type="pres">
      <dgm:prSet presAssocID="{0983DDF3-6116-4D35-BD23-72EDBCFE4476}" presName="Name17" presStyleLbl="parChTrans1D3" presStyleIdx="3" presStyleCnt="13"/>
      <dgm:spPr/>
    </dgm:pt>
    <dgm:pt modelId="{B4A1D0AC-6E96-4D4F-A68B-005C6390AC25}" type="pres">
      <dgm:prSet presAssocID="{FB79CD97-207A-40DF-8808-A7CD3DF61661}" presName="hierRoot3" presStyleCnt="0"/>
      <dgm:spPr/>
    </dgm:pt>
    <dgm:pt modelId="{69946E68-005F-464C-97AF-204E23059E2C}" type="pres">
      <dgm:prSet presAssocID="{FB79CD97-207A-40DF-8808-A7CD3DF61661}" presName="composite3" presStyleCnt="0"/>
      <dgm:spPr/>
    </dgm:pt>
    <dgm:pt modelId="{5F0183FA-33D4-4E44-B149-E0A79F96FEE0}" type="pres">
      <dgm:prSet presAssocID="{FB79CD97-207A-40DF-8808-A7CD3DF61661}" presName="background3" presStyleLbl="node3" presStyleIdx="3" presStyleCnt="13"/>
      <dgm:spPr/>
    </dgm:pt>
    <dgm:pt modelId="{5ECE6123-0096-407D-8773-342A02DFCF21}" type="pres">
      <dgm:prSet presAssocID="{FB79CD97-207A-40DF-8808-A7CD3DF61661}" presName="text3" presStyleLbl="fgAcc3" presStyleIdx="3" presStyleCnt="13" custLinFactX="-100000" custLinFactY="81252" custLinFactNeighborX="-124174" custLinFactNeighborY="100000">
        <dgm:presLayoutVars>
          <dgm:chPref val="3"/>
        </dgm:presLayoutVars>
      </dgm:prSet>
      <dgm:spPr/>
    </dgm:pt>
    <dgm:pt modelId="{D10BEAFC-06E9-4808-B98C-1C47836C3B99}" type="pres">
      <dgm:prSet presAssocID="{FB79CD97-207A-40DF-8808-A7CD3DF61661}" presName="hierChild4" presStyleCnt="0"/>
      <dgm:spPr/>
    </dgm:pt>
    <dgm:pt modelId="{71BA216A-0754-4A08-9A32-DA838AF9D665}" type="pres">
      <dgm:prSet presAssocID="{DF5E4D40-5BCE-4769-AEBE-A600D3E723AE}" presName="Name10" presStyleLbl="parChTrans1D2" presStyleIdx="1" presStyleCnt="4"/>
      <dgm:spPr/>
    </dgm:pt>
    <dgm:pt modelId="{0A8C5B1C-5BA5-4EB7-9331-18DA7CC4A2ED}" type="pres">
      <dgm:prSet presAssocID="{7F8B5E16-AAEF-4A4F-A1DF-6F7E227A31B7}" presName="hierRoot2" presStyleCnt="0"/>
      <dgm:spPr/>
    </dgm:pt>
    <dgm:pt modelId="{5D36A229-D06C-42A1-83F6-A3F97C0CE73E}" type="pres">
      <dgm:prSet presAssocID="{7F8B5E16-AAEF-4A4F-A1DF-6F7E227A31B7}" presName="composite2" presStyleCnt="0"/>
      <dgm:spPr/>
    </dgm:pt>
    <dgm:pt modelId="{DAD6E6BE-2079-4688-B6CE-A0DAF45B5E4A}" type="pres">
      <dgm:prSet presAssocID="{7F8B5E16-AAEF-4A4F-A1DF-6F7E227A31B7}" presName="background2" presStyleLbl="node2" presStyleIdx="1" presStyleCnt="4"/>
      <dgm:spPr/>
    </dgm:pt>
    <dgm:pt modelId="{C31B4D22-F901-4A68-A412-E91666299880}" type="pres">
      <dgm:prSet presAssocID="{7F8B5E16-AAEF-4A4F-A1DF-6F7E227A31B7}" presName="text2" presStyleLbl="fgAcc2" presStyleIdx="1" presStyleCnt="4" custLinFactX="-117568" custLinFactNeighborX="-200000" custLinFactNeighborY="-909">
        <dgm:presLayoutVars>
          <dgm:chPref val="3"/>
        </dgm:presLayoutVars>
      </dgm:prSet>
      <dgm:spPr/>
    </dgm:pt>
    <dgm:pt modelId="{20D75332-5BCF-4031-8672-E868415C96C9}" type="pres">
      <dgm:prSet presAssocID="{7F8B5E16-AAEF-4A4F-A1DF-6F7E227A31B7}" presName="hierChild3" presStyleCnt="0"/>
      <dgm:spPr/>
    </dgm:pt>
    <dgm:pt modelId="{87401811-533A-4C1A-8A35-8EC50001E4C6}" type="pres">
      <dgm:prSet presAssocID="{A538986B-E44C-4023-8124-708C112543F7}" presName="Name17" presStyleLbl="parChTrans1D3" presStyleIdx="4" presStyleCnt="13"/>
      <dgm:spPr/>
    </dgm:pt>
    <dgm:pt modelId="{F73F50A3-F3EF-440D-BFCD-042A820BEDBC}" type="pres">
      <dgm:prSet presAssocID="{2DAE52FD-8B62-4764-BAA0-C0C66EE10B36}" presName="hierRoot3" presStyleCnt="0"/>
      <dgm:spPr/>
    </dgm:pt>
    <dgm:pt modelId="{73F6B77B-4311-46ED-AD87-F01367B7F642}" type="pres">
      <dgm:prSet presAssocID="{2DAE52FD-8B62-4764-BAA0-C0C66EE10B36}" presName="composite3" presStyleCnt="0"/>
      <dgm:spPr/>
    </dgm:pt>
    <dgm:pt modelId="{C1C8FC22-A817-4FE1-957D-625F587F41DB}" type="pres">
      <dgm:prSet presAssocID="{2DAE52FD-8B62-4764-BAA0-C0C66EE10B36}" presName="background3" presStyleLbl="node3" presStyleIdx="4" presStyleCnt="13"/>
      <dgm:spPr/>
    </dgm:pt>
    <dgm:pt modelId="{4EC8DA71-7EC0-4983-8F6D-F59C2F5DFB48}" type="pres">
      <dgm:prSet presAssocID="{2DAE52FD-8B62-4764-BAA0-C0C66EE10B36}" presName="text3" presStyleLbl="fgAcc3" presStyleIdx="4" presStyleCnt="13" custLinFactX="-100000" custLinFactNeighborX="-103255" custLinFactNeighborY="41118">
        <dgm:presLayoutVars>
          <dgm:chPref val="3"/>
        </dgm:presLayoutVars>
      </dgm:prSet>
      <dgm:spPr/>
    </dgm:pt>
    <dgm:pt modelId="{963330ED-F389-45D0-9435-E950EEA0B28C}" type="pres">
      <dgm:prSet presAssocID="{2DAE52FD-8B62-4764-BAA0-C0C66EE10B36}" presName="hierChild4" presStyleCnt="0"/>
      <dgm:spPr/>
    </dgm:pt>
    <dgm:pt modelId="{774F903A-A350-46A3-9BEB-E05C42EFAC39}" type="pres">
      <dgm:prSet presAssocID="{8A9E54C4-F214-4919-9E42-0946E8248769}" presName="Name17" presStyleLbl="parChTrans1D3" presStyleIdx="5" presStyleCnt="13"/>
      <dgm:spPr/>
    </dgm:pt>
    <dgm:pt modelId="{0C073CFE-57E2-4E86-9046-9607157ACB86}" type="pres">
      <dgm:prSet presAssocID="{0824C05B-3A19-439E-B6F6-416B578562EA}" presName="hierRoot3" presStyleCnt="0"/>
      <dgm:spPr/>
    </dgm:pt>
    <dgm:pt modelId="{FAF312BD-EDF9-45CD-8CA5-CF9BA14BBE76}" type="pres">
      <dgm:prSet presAssocID="{0824C05B-3A19-439E-B6F6-416B578562EA}" presName="composite3" presStyleCnt="0"/>
      <dgm:spPr/>
    </dgm:pt>
    <dgm:pt modelId="{1FC7BE18-4287-4DE7-BD82-9FD035946B41}" type="pres">
      <dgm:prSet presAssocID="{0824C05B-3A19-439E-B6F6-416B578562EA}" presName="background3" presStyleLbl="node3" presStyleIdx="5" presStyleCnt="13"/>
      <dgm:spPr/>
    </dgm:pt>
    <dgm:pt modelId="{0DF5458F-B34C-445F-8ED0-6B6085742AE1}" type="pres">
      <dgm:prSet presAssocID="{0824C05B-3A19-439E-B6F6-416B578562EA}" presName="text3" presStyleLbl="fgAcc3" presStyleIdx="5" presStyleCnt="13" custLinFactX="-84292" custLinFactNeighborX="-100000" custLinFactNeighborY="40077">
        <dgm:presLayoutVars>
          <dgm:chPref val="3"/>
        </dgm:presLayoutVars>
      </dgm:prSet>
      <dgm:spPr/>
    </dgm:pt>
    <dgm:pt modelId="{801BA599-11BE-4673-877F-682AEEBEA5A3}" type="pres">
      <dgm:prSet presAssocID="{0824C05B-3A19-439E-B6F6-416B578562EA}" presName="hierChild4" presStyleCnt="0"/>
      <dgm:spPr/>
    </dgm:pt>
    <dgm:pt modelId="{36077224-E095-4043-83DE-5AA650F31A9E}" type="pres">
      <dgm:prSet presAssocID="{F31E9315-13D0-45CA-AA44-B380B8474E62}" presName="Name17" presStyleLbl="parChTrans1D3" presStyleIdx="6" presStyleCnt="13"/>
      <dgm:spPr/>
    </dgm:pt>
    <dgm:pt modelId="{361C7836-F224-4EAC-886A-EE8FDB42E335}" type="pres">
      <dgm:prSet presAssocID="{F37BFD58-7D45-4690-B11F-55EACA3B50C5}" presName="hierRoot3" presStyleCnt="0"/>
      <dgm:spPr/>
    </dgm:pt>
    <dgm:pt modelId="{36C1B2DC-49F8-4C3B-B76A-4D14663BC94A}" type="pres">
      <dgm:prSet presAssocID="{F37BFD58-7D45-4690-B11F-55EACA3B50C5}" presName="composite3" presStyleCnt="0"/>
      <dgm:spPr/>
    </dgm:pt>
    <dgm:pt modelId="{839B288E-F8B5-459D-AB4D-F2F790286DA9}" type="pres">
      <dgm:prSet presAssocID="{F37BFD58-7D45-4690-B11F-55EACA3B50C5}" presName="background3" presStyleLbl="node3" presStyleIdx="6" presStyleCnt="13"/>
      <dgm:spPr/>
    </dgm:pt>
    <dgm:pt modelId="{F61E94DF-5ED8-4487-BE41-3327929E92C5}" type="pres">
      <dgm:prSet presAssocID="{F37BFD58-7D45-4690-B11F-55EACA3B50C5}" presName="text3" presStyleLbl="fgAcc3" presStyleIdx="6" presStyleCnt="13" custLinFactX="-200000" custLinFactY="83419" custLinFactNeighborX="-244085" custLinFactNeighborY="100000">
        <dgm:presLayoutVars>
          <dgm:chPref val="3"/>
        </dgm:presLayoutVars>
      </dgm:prSet>
      <dgm:spPr/>
    </dgm:pt>
    <dgm:pt modelId="{AE72FC88-D5CC-4384-A6FD-62DFF3F3CC2F}" type="pres">
      <dgm:prSet presAssocID="{F37BFD58-7D45-4690-B11F-55EACA3B50C5}" presName="hierChild4" presStyleCnt="0"/>
      <dgm:spPr/>
    </dgm:pt>
    <dgm:pt modelId="{988F6A68-1C38-483C-8AA1-CF2B3516315A}" type="pres">
      <dgm:prSet presAssocID="{E3E1296E-9BD1-40E4-BB83-7BBFE87CAFE1}" presName="Name17" presStyleLbl="parChTrans1D3" presStyleIdx="7" presStyleCnt="13"/>
      <dgm:spPr/>
    </dgm:pt>
    <dgm:pt modelId="{B65BD878-0AE4-428F-94F4-51B719E84F66}" type="pres">
      <dgm:prSet presAssocID="{C8A6E685-DEBD-4CAA-AAF7-F40CF4857022}" presName="hierRoot3" presStyleCnt="0"/>
      <dgm:spPr/>
    </dgm:pt>
    <dgm:pt modelId="{D096DA20-71B2-4A50-A27E-C7DC90878459}" type="pres">
      <dgm:prSet presAssocID="{C8A6E685-DEBD-4CAA-AAF7-F40CF4857022}" presName="composite3" presStyleCnt="0"/>
      <dgm:spPr/>
    </dgm:pt>
    <dgm:pt modelId="{26375E8E-4C36-494E-8D99-5FD8E6FA9F0D}" type="pres">
      <dgm:prSet presAssocID="{C8A6E685-DEBD-4CAA-AAF7-F40CF4857022}" presName="background3" presStyleLbl="node3" presStyleIdx="7" presStyleCnt="13"/>
      <dgm:spPr/>
    </dgm:pt>
    <dgm:pt modelId="{BF41D4BB-D5B2-4A07-8801-A8CD22EA12F0}" type="pres">
      <dgm:prSet presAssocID="{C8A6E685-DEBD-4CAA-AAF7-F40CF4857022}" presName="text3" presStyleLbl="fgAcc3" presStyleIdx="7" presStyleCnt="13" custLinFactX="-200000" custLinFactY="83420" custLinFactNeighborX="-228534" custLinFactNeighborY="100000">
        <dgm:presLayoutVars>
          <dgm:chPref val="3"/>
        </dgm:presLayoutVars>
      </dgm:prSet>
      <dgm:spPr/>
    </dgm:pt>
    <dgm:pt modelId="{C231AEA3-8AAB-4EE7-A37C-89730D6A6052}" type="pres">
      <dgm:prSet presAssocID="{C8A6E685-DEBD-4CAA-AAF7-F40CF4857022}" presName="hierChild4" presStyleCnt="0"/>
      <dgm:spPr/>
    </dgm:pt>
    <dgm:pt modelId="{D27CD9DE-1222-49CB-8486-ACB2F2AF93CA}" type="pres">
      <dgm:prSet presAssocID="{FF27F9AE-A0E1-426A-A05D-DB1FC1A62EA4}" presName="Name10" presStyleLbl="parChTrans1D2" presStyleIdx="2" presStyleCnt="4"/>
      <dgm:spPr/>
    </dgm:pt>
    <dgm:pt modelId="{BC0642CC-6E63-40EF-B0E7-E7C054B65243}" type="pres">
      <dgm:prSet presAssocID="{CC19BE9F-7934-4EFA-BBB7-E7717E114C90}" presName="hierRoot2" presStyleCnt="0"/>
      <dgm:spPr/>
    </dgm:pt>
    <dgm:pt modelId="{93D6A87E-5A10-4D84-9F88-B4781CDC44B9}" type="pres">
      <dgm:prSet presAssocID="{CC19BE9F-7934-4EFA-BBB7-E7717E114C90}" presName="composite2" presStyleCnt="0"/>
      <dgm:spPr/>
    </dgm:pt>
    <dgm:pt modelId="{185014DD-72CD-48DE-80B2-B68753EF284D}" type="pres">
      <dgm:prSet presAssocID="{CC19BE9F-7934-4EFA-BBB7-E7717E114C90}" presName="background2" presStyleLbl="node2" presStyleIdx="2" presStyleCnt="4"/>
      <dgm:spPr/>
    </dgm:pt>
    <dgm:pt modelId="{9D002ACE-B26E-4EEE-AA46-798160677C49}" type="pres">
      <dgm:prSet presAssocID="{CC19BE9F-7934-4EFA-BBB7-E7717E114C90}" presName="text2" presStyleLbl="fgAcc2" presStyleIdx="2" presStyleCnt="4" custLinFactX="-200000" custLinFactNeighborX="-206812" custLinFactNeighborY="-797">
        <dgm:presLayoutVars>
          <dgm:chPref val="3"/>
        </dgm:presLayoutVars>
      </dgm:prSet>
      <dgm:spPr/>
    </dgm:pt>
    <dgm:pt modelId="{EC5E0710-60F0-4F4F-AA7B-3CCBF0993A84}" type="pres">
      <dgm:prSet presAssocID="{CC19BE9F-7934-4EFA-BBB7-E7717E114C90}" presName="hierChild3" presStyleCnt="0"/>
      <dgm:spPr/>
    </dgm:pt>
    <dgm:pt modelId="{C4D8AC33-EB04-49A5-ABE1-30BE992FCCE2}" type="pres">
      <dgm:prSet presAssocID="{BAA63834-409C-4760-8FDE-1443A8ADBE3A}" presName="Name17" presStyleLbl="parChTrans1D3" presStyleIdx="8" presStyleCnt="13"/>
      <dgm:spPr/>
    </dgm:pt>
    <dgm:pt modelId="{D75C1D57-902A-4EE2-B573-A0E829B0B4CC}" type="pres">
      <dgm:prSet presAssocID="{B5B96424-31E1-41A8-A63A-8E7FABA39117}" presName="hierRoot3" presStyleCnt="0"/>
      <dgm:spPr/>
    </dgm:pt>
    <dgm:pt modelId="{14FFF76F-6D5C-4C35-842E-1C4378C7DB53}" type="pres">
      <dgm:prSet presAssocID="{B5B96424-31E1-41A8-A63A-8E7FABA39117}" presName="composite3" presStyleCnt="0"/>
      <dgm:spPr/>
    </dgm:pt>
    <dgm:pt modelId="{C05EB48B-93D4-4892-8B44-C7F0C9A866CB}" type="pres">
      <dgm:prSet presAssocID="{B5B96424-31E1-41A8-A63A-8E7FABA39117}" presName="background3" presStyleLbl="node3" presStyleIdx="8" presStyleCnt="13"/>
      <dgm:spPr/>
    </dgm:pt>
    <dgm:pt modelId="{20E3DF60-77E3-4996-9340-48B3E37BE029}" type="pres">
      <dgm:prSet presAssocID="{B5B96424-31E1-41A8-A63A-8E7FABA39117}" presName="text3" presStyleLbl="fgAcc3" presStyleIdx="8" presStyleCnt="13" custLinFactX="-200000" custLinFactNeighborX="-200647" custLinFactNeighborY="39405">
        <dgm:presLayoutVars>
          <dgm:chPref val="3"/>
        </dgm:presLayoutVars>
      </dgm:prSet>
      <dgm:spPr/>
    </dgm:pt>
    <dgm:pt modelId="{E241FCC2-D204-4B18-A59F-2DF65F000BFF}" type="pres">
      <dgm:prSet presAssocID="{B5B96424-31E1-41A8-A63A-8E7FABA39117}" presName="hierChild4" presStyleCnt="0"/>
      <dgm:spPr/>
    </dgm:pt>
    <dgm:pt modelId="{F97A55C4-F213-49EB-AA07-23415D57B820}" type="pres">
      <dgm:prSet presAssocID="{E0C39BE6-E510-48F9-B839-A22AF08E2F57}" presName="Name17" presStyleLbl="parChTrans1D3" presStyleIdx="9" presStyleCnt="13"/>
      <dgm:spPr/>
    </dgm:pt>
    <dgm:pt modelId="{846A6BAA-5F31-4A58-98FA-30F5AE73AA0D}" type="pres">
      <dgm:prSet presAssocID="{D5F3D704-BC94-451B-8E1D-B6CC7FF20039}" presName="hierRoot3" presStyleCnt="0"/>
      <dgm:spPr/>
    </dgm:pt>
    <dgm:pt modelId="{743B6FE0-9B6B-4174-97D0-B203AE7AA149}" type="pres">
      <dgm:prSet presAssocID="{D5F3D704-BC94-451B-8E1D-B6CC7FF20039}" presName="composite3" presStyleCnt="0"/>
      <dgm:spPr/>
    </dgm:pt>
    <dgm:pt modelId="{4D6019CB-4E50-4DB8-8706-616AEEC976E4}" type="pres">
      <dgm:prSet presAssocID="{D5F3D704-BC94-451B-8E1D-B6CC7FF20039}" presName="background3" presStyleLbl="node3" presStyleIdx="9" presStyleCnt="13"/>
      <dgm:spPr/>
    </dgm:pt>
    <dgm:pt modelId="{D95908AF-2A4C-4318-B4B0-AEF019303390}" type="pres">
      <dgm:prSet presAssocID="{D5F3D704-BC94-451B-8E1D-B6CC7FF20039}" presName="text3" presStyleLbl="fgAcc3" presStyleIdx="9" presStyleCnt="13" custLinFactX="-195922" custLinFactNeighborX="-200000" custLinFactNeighborY="39406">
        <dgm:presLayoutVars>
          <dgm:chPref val="3"/>
        </dgm:presLayoutVars>
      </dgm:prSet>
      <dgm:spPr/>
    </dgm:pt>
    <dgm:pt modelId="{CDEEAFBD-0B14-478C-A080-5AAD49A0862F}" type="pres">
      <dgm:prSet presAssocID="{D5F3D704-BC94-451B-8E1D-B6CC7FF20039}" presName="hierChild4" presStyleCnt="0"/>
      <dgm:spPr/>
    </dgm:pt>
    <dgm:pt modelId="{3D1240B4-2BAF-45FA-9CFB-8CF2F7419B9E}" type="pres">
      <dgm:prSet presAssocID="{F42EA806-07ED-43FA-9E41-FDF89E1F7632}" presName="Name10" presStyleLbl="parChTrans1D2" presStyleIdx="3" presStyleCnt="4"/>
      <dgm:spPr/>
    </dgm:pt>
    <dgm:pt modelId="{78BC6654-AC0D-463A-B7B7-614325B97CB7}" type="pres">
      <dgm:prSet presAssocID="{32E97C39-B529-4A5D-B8C2-CF6874AD7FAD}" presName="hierRoot2" presStyleCnt="0"/>
      <dgm:spPr/>
    </dgm:pt>
    <dgm:pt modelId="{0D3CF03E-B427-4AE5-96FF-6E629B1048AB}" type="pres">
      <dgm:prSet presAssocID="{32E97C39-B529-4A5D-B8C2-CF6874AD7FAD}" presName="composite2" presStyleCnt="0"/>
      <dgm:spPr/>
    </dgm:pt>
    <dgm:pt modelId="{40C79AD2-545D-400A-9A36-586738B4BA8C}" type="pres">
      <dgm:prSet presAssocID="{32E97C39-B529-4A5D-B8C2-CF6874AD7FAD}" presName="background2" presStyleLbl="node2" presStyleIdx="3" presStyleCnt="4"/>
      <dgm:spPr/>
    </dgm:pt>
    <dgm:pt modelId="{15907F35-17A7-4046-B907-C8FD511430C9}" type="pres">
      <dgm:prSet presAssocID="{32E97C39-B529-4A5D-B8C2-CF6874AD7FAD}" presName="text2" presStyleLbl="fgAcc2" presStyleIdx="3" presStyleCnt="4" custLinFactX="-133075" custLinFactNeighborX="-200000" custLinFactNeighborY="-359">
        <dgm:presLayoutVars>
          <dgm:chPref val="3"/>
        </dgm:presLayoutVars>
      </dgm:prSet>
      <dgm:spPr/>
    </dgm:pt>
    <dgm:pt modelId="{16D251D4-4F98-4FD4-AFFD-31BCAAE8E2DC}" type="pres">
      <dgm:prSet presAssocID="{32E97C39-B529-4A5D-B8C2-CF6874AD7FAD}" presName="hierChild3" presStyleCnt="0"/>
      <dgm:spPr/>
    </dgm:pt>
    <dgm:pt modelId="{2DC59E0A-EEB8-40BB-AE20-5F1BC7931804}" type="pres">
      <dgm:prSet presAssocID="{D5712E11-BC2A-40DD-A30F-A743DB81D311}" presName="Name17" presStyleLbl="parChTrans1D3" presStyleIdx="10" presStyleCnt="13"/>
      <dgm:spPr/>
    </dgm:pt>
    <dgm:pt modelId="{5FD1687F-2C6C-428F-A83E-516E07F0B2B2}" type="pres">
      <dgm:prSet presAssocID="{3614E81E-A17A-4749-B6B8-439FF16D60CD}" presName="hierRoot3" presStyleCnt="0"/>
      <dgm:spPr/>
    </dgm:pt>
    <dgm:pt modelId="{970506F3-E18B-4F2C-9618-FDFA7F460546}" type="pres">
      <dgm:prSet presAssocID="{3614E81E-A17A-4749-B6B8-439FF16D60CD}" presName="composite3" presStyleCnt="0"/>
      <dgm:spPr/>
    </dgm:pt>
    <dgm:pt modelId="{35F649F1-DF45-4775-B950-16B775E3AC8D}" type="pres">
      <dgm:prSet presAssocID="{3614E81E-A17A-4749-B6B8-439FF16D60CD}" presName="background3" presStyleLbl="node3" presStyleIdx="10" presStyleCnt="13"/>
      <dgm:spPr/>
    </dgm:pt>
    <dgm:pt modelId="{3CF545A0-8926-41A0-8D8D-A43832A99F09}" type="pres">
      <dgm:prSet presAssocID="{3614E81E-A17A-4749-B6B8-439FF16D60CD}" presName="text3" presStyleLbl="fgAcc3" presStyleIdx="10" presStyleCnt="13" custLinFactX="-132788" custLinFactNeighborX="-200000" custLinFactNeighborY="37079">
        <dgm:presLayoutVars>
          <dgm:chPref val="3"/>
        </dgm:presLayoutVars>
      </dgm:prSet>
      <dgm:spPr/>
    </dgm:pt>
    <dgm:pt modelId="{0E86806E-921A-4E2D-A15C-3377DE8CC7F5}" type="pres">
      <dgm:prSet presAssocID="{3614E81E-A17A-4749-B6B8-439FF16D60CD}" presName="hierChild4" presStyleCnt="0"/>
      <dgm:spPr/>
    </dgm:pt>
    <dgm:pt modelId="{52AAE54B-8841-4D52-A1AD-3D1299BC8256}" type="pres">
      <dgm:prSet presAssocID="{AC1D7904-FF73-4547-8440-E9A4DD373F1C}" presName="Name17" presStyleLbl="parChTrans1D3" presStyleIdx="11" presStyleCnt="13"/>
      <dgm:spPr/>
    </dgm:pt>
    <dgm:pt modelId="{C446CA62-70EB-4308-B38D-46389C9AE7A2}" type="pres">
      <dgm:prSet presAssocID="{17EFA684-A542-49E4-99F2-88E014AB1084}" presName="hierRoot3" presStyleCnt="0"/>
      <dgm:spPr/>
    </dgm:pt>
    <dgm:pt modelId="{A4792461-6390-447E-A530-D3546C5D284A}" type="pres">
      <dgm:prSet presAssocID="{17EFA684-A542-49E4-99F2-88E014AB1084}" presName="composite3" presStyleCnt="0"/>
      <dgm:spPr/>
    </dgm:pt>
    <dgm:pt modelId="{9E89194D-3035-491E-A4B9-8F1A3BCBE30A}" type="pres">
      <dgm:prSet presAssocID="{17EFA684-A542-49E4-99F2-88E014AB1084}" presName="background3" presStyleLbl="node3" presStyleIdx="11" presStyleCnt="13"/>
      <dgm:spPr/>
    </dgm:pt>
    <dgm:pt modelId="{269747DA-5576-4EA2-97E4-D0EF37A4E06D}" type="pres">
      <dgm:prSet presAssocID="{17EFA684-A542-49E4-99F2-88E014AB1084}" presName="text3" presStyleLbl="fgAcc3" presStyleIdx="11" presStyleCnt="13" custLinFactX="-132788" custLinFactNeighborX="-200000" custLinFactNeighborY="37079">
        <dgm:presLayoutVars>
          <dgm:chPref val="3"/>
        </dgm:presLayoutVars>
      </dgm:prSet>
      <dgm:spPr/>
    </dgm:pt>
    <dgm:pt modelId="{2A3D555F-3036-4CFF-AD2B-82F3D0106380}" type="pres">
      <dgm:prSet presAssocID="{17EFA684-A542-49E4-99F2-88E014AB1084}" presName="hierChild4" presStyleCnt="0"/>
      <dgm:spPr/>
    </dgm:pt>
    <dgm:pt modelId="{9BC48B8D-92BE-4C7B-A757-2A0AC836C9CD}" type="pres">
      <dgm:prSet presAssocID="{9B044657-8AB2-444A-8A92-22A59A1C88D8}" presName="Name17" presStyleLbl="parChTrans1D3" presStyleIdx="12" presStyleCnt="13"/>
      <dgm:spPr/>
    </dgm:pt>
    <dgm:pt modelId="{56E3B7E7-9AAE-47B3-8075-9CC1CA97931E}" type="pres">
      <dgm:prSet presAssocID="{745C56BE-E147-48BC-9F8D-1B7578670A8D}" presName="hierRoot3" presStyleCnt="0"/>
      <dgm:spPr/>
    </dgm:pt>
    <dgm:pt modelId="{5F356B8E-7826-42F9-8910-60160F76A3B2}" type="pres">
      <dgm:prSet presAssocID="{745C56BE-E147-48BC-9F8D-1B7578670A8D}" presName="composite3" presStyleCnt="0"/>
      <dgm:spPr/>
    </dgm:pt>
    <dgm:pt modelId="{2E5CC80D-FF2B-434D-B9DD-5C3C39F3CE6B}" type="pres">
      <dgm:prSet presAssocID="{745C56BE-E147-48BC-9F8D-1B7578670A8D}" presName="background3" presStyleLbl="node3" presStyleIdx="12" presStyleCnt="13"/>
      <dgm:spPr/>
    </dgm:pt>
    <dgm:pt modelId="{28ABA7C3-BE38-491D-8AAB-3A2E4BF0C3A4}" type="pres">
      <dgm:prSet presAssocID="{745C56BE-E147-48BC-9F8D-1B7578670A8D}" presName="text3" presStyleLbl="fgAcc3" presStyleIdx="12" presStyleCnt="13" custLinFactX="-132788" custLinFactNeighborX="-200000" custLinFactNeighborY="37079">
        <dgm:presLayoutVars>
          <dgm:chPref val="3"/>
        </dgm:presLayoutVars>
      </dgm:prSet>
      <dgm:spPr/>
    </dgm:pt>
    <dgm:pt modelId="{8438E9BE-B851-47F7-9125-B756161195B5}" type="pres">
      <dgm:prSet presAssocID="{745C56BE-E147-48BC-9F8D-1B7578670A8D}" presName="hierChild4" presStyleCnt="0"/>
      <dgm:spPr/>
    </dgm:pt>
  </dgm:ptLst>
  <dgm:cxnLst>
    <dgm:cxn modelId="{AF78E201-0DEA-4A04-B74E-7DA23C4F5BF5}" srcId="{7F8B5E16-AAEF-4A4F-A1DF-6F7E227A31B7}" destId="{C8A6E685-DEBD-4CAA-AAF7-F40CF4857022}" srcOrd="3" destOrd="0" parTransId="{E3E1296E-9BD1-40E4-BB83-7BBFE87CAFE1}" sibTransId="{D5F7EB56-29EB-46CE-AD50-823970E04295}"/>
    <dgm:cxn modelId="{1AFAE807-362D-4313-B31D-F87CDFC23F9A}" type="presOf" srcId="{DCAC54FE-B3F7-4D32-886C-CC51390298A1}" destId="{EE47BC1B-2A65-41DC-8631-B920443C8E82}" srcOrd="0" destOrd="0" presId="urn:microsoft.com/office/officeart/2005/8/layout/hierarchy1"/>
    <dgm:cxn modelId="{CC9FC80A-5BA6-4F25-91DA-4882789779A0}" type="presOf" srcId="{F37BFD58-7D45-4690-B11F-55EACA3B50C5}" destId="{F61E94DF-5ED8-4487-BE41-3327929E92C5}" srcOrd="0" destOrd="0" presId="urn:microsoft.com/office/officeart/2005/8/layout/hierarchy1"/>
    <dgm:cxn modelId="{F7EFF017-0206-4E60-AF60-8AC9B845A32A}" type="presOf" srcId="{D5F3D704-BC94-451B-8E1D-B6CC7FF20039}" destId="{D95908AF-2A4C-4318-B4B0-AEF019303390}" srcOrd="0" destOrd="0" presId="urn:microsoft.com/office/officeart/2005/8/layout/hierarchy1"/>
    <dgm:cxn modelId="{F4C6EB19-5AC6-40CF-BA5D-8C8C9519F9F0}" type="presOf" srcId="{A368EDA6-28C9-4ED0-A3D2-B3DCA1E1246A}" destId="{4BDF4A8C-DEB3-4DC8-ADE9-A1A932E4FB71}" srcOrd="0" destOrd="0" presId="urn:microsoft.com/office/officeart/2005/8/layout/hierarchy1"/>
    <dgm:cxn modelId="{904F811B-B110-4137-A9EA-B907C5D0CAA6}" type="presOf" srcId="{75894A6A-920D-4433-8F78-BBFBF57D9B50}" destId="{2089F40F-AF19-453C-B322-285440CBF3D5}" srcOrd="0" destOrd="0" presId="urn:microsoft.com/office/officeart/2005/8/layout/hierarchy1"/>
    <dgm:cxn modelId="{C437C21C-98D6-477E-98CD-0601E14F90C6}" type="presOf" srcId="{FF27F9AE-A0E1-426A-A05D-DB1FC1A62EA4}" destId="{D27CD9DE-1222-49CB-8486-ACB2F2AF93CA}" srcOrd="0" destOrd="0" presId="urn:microsoft.com/office/officeart/2005/8/layout/hierarchy1"/>
    <dgm:cxn modelId="{91A90D1F-1BDF-4252-9E9D-89A4AD7A8771}" srcId="{878ED568-D64B-4593-ACDD-A4F7A0DE05F7}" destId="{DCAC54FE-B3F7-4D32-886C-CC51390298A1}" srcOrd="0" destOrd="0" parTransId="{7E421423-F8DF-497C-B40D-82AC21DB4ACC}" sibTransId="{F0B1B78C-5C21-43F2-98D7-C29102F8A82E}"/>
    <dgm:cxn modelId="{3530971F-8F83-465D-8D27-B727CB3538BE}" type="presOf" srcId="{878ED568-D64B-4593-ACDD-A4F7A0DE05F7}" destId="{658F7BB7-A19C-4193-BBBF-2AA4CC283584}" srcOrd="0" destOrd="0" presId="urn:microsoft.com/office/officeart/2005/8/layout/hierarchy1"/>
    <dgm:cxn modelId="{26A53623-890C-4903-8772-378F8F3ACC07}" srcId="{DCAC54FE-B3F7-4D32-886C-CC51390298A1}" destId="{3267FE03-78DE-4B47-B446-A011812C3F11}" srcOrd="0" destOrd="0" parTransId="{75894A6A-920D-4433-8F78-BBFBF57D9B50}" sibTransId="{21EA841D-BC3E-4ECD-8703-314ECDFE65CC}"/>
    <dgm:cxn modelId="{87D5C724-9BEE-4919-9DFF-88D19472702B}" srcId="{DCAC54FE-B3F7-4D32-886C-CC51390298A1}" destId="{CC19BE9F-7934-4EFA-BBB7-E7717E114C90}" srcOrd="2" destOrd="0" parTransId="{FF27F9AE-A0E1-426A-A05D-DB1FC1A62EA4}" sibTransId="{B74009AA-2CEC-4C7F-8C93-0AF48AA1D2BB}"/>
    <dgm:cxn modelId="{50F95726-763C-45A8-A375-5650A2E9FC7B}" type="presOf" srcId="{32E97C39-B529-4A5D-B8C2-CF6874AD7FAD}" destId="{15907F35-17A7-4046-B907-C8FD511430C9}" srcOrd="0" destOrd="0" presId="urn:microsoft.com/office/officeart/2005/8/layout/hierarchy1"/>
    <dgm:cxn modelId="{BBEA1334-F03E-451B-A798-B3269D8619B2}" srcId="{CC19BE9F-7934-4EFA-BBB7-E7717E114C90}" destId="{D5F3D704-BC94-451B-8E1D-B6CC7FF20039}" srcOrd="1" destOrd="0" parTransId="{E0C39BE6-E510-48F9-B839-A22AF08E2F57}" sibTransId="{41C32E65-3EDD-48A3-B1C8-76E13382D5BB}"/>
    <dgm:cxn modelId="{D4DFD15E-3D2A-48F2-B611-2DEB72760F7E}" type="presOf" srcId="{3614E81E-A17A-4749-B6B8-439FF16D60CD}" destId="{3CF545A0-8926-41A0-8D8D-A43832A99F09}" srcOrd="0" destOrd="0" presId="urn:microsoft.com/office/officeart/2005/8/layout/hierarchy1"/>
    <dgm:cxn modelId="{D849C142-759A-47F9-86EF-CBD5352A479E}" type="presOf" srcId="{D5712E11-BC2A-40DD-A30F-A743DB81D311}" destId="{2DC59E0A-EEB8-40BB-AE20-5F1BC7931804}" srcOrd="0" destOrd="0" presId="urn:microsoft.com/office/officeart/2005/8/layout/hierarchy1"/>
    <dgm:cxn modelId="{4A9C0A66-B6DB-4262-BFE5-F02353B21F6D}" srcId="{DCAC54FE-B3F7-4D32-886C-CC51390298A1}" destId="{7F8B5E16-AAEF-4A4F-A1DF-6F7E227A31B7}" srcOrd="1" destOrd="0" parTransId="{DF5E4D40-5BCE-4769-AEBE-A600D3E723AE}" sibTransId="{74CD3899-75E2-44DB-8243-E425DD2B41A5}"/>
    <dgm:cxn modelId="{46584666-5FBE-441A-9BC3-F958CFF8A9D9}" type="presOf" srcId="{AC1D7904-FF73-4547-8440-E9A4DD373F1C}" destId="{52AAE54B-8841-4D52-A1AD-3D1299BC8256}" srcOrd="0" destOrd="0" presId="urn:microsoft.com/office/officeart/2005/8/layout/hierarchy1"/>
    <dgm:cxn modelId="{0BBE4A66-CD99-4827-A2FE-EECE4DCD9253}" srcId="{DCAC54FE-B3F7-4D32-886C-CC51390298A1}" destId="{32E97C39-B529-4A5D-B8C2-CF6874AD7FAD}" srcOrd="3" destOrd="0" parTransId="{F42EA806-07ED-43FA-9E41-FDF89E1F7632}" sibTransId="{14046E96-4D4A-48A8-98E4-656B11B01A65}"/>
    <dgm:cxn modelId="{70E2AE4A-BE62-471E-9809-C08EFF496299}" type="presOf" srcId="{0DA505D6-8CD8-47F5-B530-EE0AD676D56F}" destId="{48613A0A-151A-4547-8E4D-49B37DE49212}" srcOrd="0" destOrd="0" presId="urn:microsoft.com/office/officeart/2005/8/layout/hierarchy1"/>
    <dgm:cxn modelId="{952EFC6F-F338-4D17-9325-29861A9F4E22}" type="presOf" srcId="{7F8B5E16-AAEF-4A4F-A1DF-6F7E227A31B7}" destId="{C31B4D22-F901-4A68-A412-E91666299880}" srcOrd="0" destOrd="0" presId="urn:microsoft.com/office/officeart/2005/8/layout/hierarchy1"/>
    <dgm:cxn modelId="{392D2C54-8B17-45BD-B0A7-88D14859E759}" type="presOf" srcId="{FAE9FA89-8565-4C50-BA4C-D62F01232E33}" destId="{44E8FE4B-7228-49C2-8A09-1961D958CABE}" srcOrd="0" destOrd="0" presId="urn:microsoft.com/office/officeart/2005/8/layout/hierarchy1"/>
    <dgm:cxn modelId="{F12FF056-2296-46A0-A7E1-1B8648774B2B}" srcId="{32E97C39-B529-4A5D-B8C2-CF6874AD7FAD}" destId="{3614E81E-A17A-4749-B6B8-439FF16D60CD}" srcOrd="0" destOrd="0" parTransId="{D5712E11-BC2A-40DD-A30F-A743DB81D311}" sibTransId="{B25E1A02-EB3E-4E68-84BC-B6DCEA307C78}"/>
    <dgm:cxn modelId="{48942059-E1F5-46FB-940E-813FDDB26FC2}" srcId="{3267FE03-78DE-4B47-B446-A011812C3F11}" destId="{0DA505D6-8CD8-47F5-B530-EE0AD676D56F}" srcOrd="1" destOrd="0" parTransId="{A368EDA6-28C9-4ED0-A3D2-B3DCA1E1246A}" sibTransId="{704533F3-BF1F-4009-9D43-89376E818EBB}"/>
    <dgm:cxn modelId="{6DAD275A-84A3-403D-8867-6C9368E6BD29}" type="presOf" srcId="{F31E9315-13D0-45CA-AA44-B380B8474E62}" destId="{36077224-E095-4043-83DE-5AA650F31A9E}" srcOrd="0" destOrd="0" presId="urn:microsoft.com/office/officeart/2005/8/layout/hierarchy1"/>
    <dgm:cxn modelId="{0A41545A-3111-4880-A838-C941798039F0}" type="presOf" srcId="{4D36E270-EE7C-4935-8EFA-EF62AB1F4EBB}" destId="{78ECA736-622A-4A52-9916-52189C23E1C0}" srcOrd="0" destOrd="0" presId="urn:microsoft.com/office/officeart/2005/8/layout/hierarchy1"/>
    <dgm:cxn modelId="{F795CD7B-CDE7-4F1D-B8FF-E13722033032}" type="presOf" srcId="{BAA63834-409C-4760-8FDE-1443A8ADBE3A}" destId="{C4D8AC33-EB04-49A5-ABE1-30BE992FCCE2}" srcOrd="0" destOrd="0" presId="urn:microsoft.com/office/officeart/2005/8/layout/hierarchy1"/>
    <dgm:cxn modelId="{44D07F7D-C76A-492C-9D89-1F37DE71A68D}" srcId="{CC19BE9F-7934-4EFA-BBB7-E7717E114C90}" destId="{B5B96424-31E1-41A8-A63A-8E7FABA39117}" srcOrd="0" destOrd="0" parTransId="{BAA63834-409C-4760-8FDE-1443A8ADBE3A}" sibTransId="{E81E2517-F0DE-429B-A4A8-031D324F0A29}"/>
    <dgm:cxn modelId="{180AEC83-34E0-45A5-BEFA-FE3CEC0FFEAD}" type="presOf" srcId="{745C56BE-E147-48BC-9F8D-1B7578670A8D}" destId="{28ABA7C3-BE38-491D-8AAB-3A2E4BF0C3A4}" srcOrd="0" destOrd="0" presId="urn:microsoft.com/office/officeart/2005/8/layout/hierarchy1"/>
    <dgm:cxn modelId="{23F18F84-76D0-49D8-8758-3A838E531CFC}" srcId="{7F8B5E16-AAEF-4A4F-A1DF-6F7E227A31B7}" destId="{F37BFD58-7D45-4690-B11F-55EACA3B50C5}" srcOrd="2" destOrd="0" parTransId="{F31E9315-13D0-45CA-AA44-B380B8474E62}" sibTransId="{25D0E985-58EA-43D8-A1C2-338EF3555145}"/>
    <dgm:cxn modelId="{048F1A89-D363-42D8-A36A-466E9B64A06B}" type="presOf" srcId="{B5B96424-31E1-41A8-A63A-8E7FABA39117}" destId="{20E3DF60-77E3-4996-9340-48B3E37BE029}" srcOrd="0" destOrd="0" presId="urn:microsoft.com/office/officeart/2005/8/layout/hierarchy1"/>
    <dgm:cxn modelId="{5310F28C-0EEB-4D05-88FB-526B5D4CCB36}" srcId="{32E97C39-B529-4A5D-B8C2-CF6874AD7FAD}" destId="{17EFA684-A542-49E4-99F2-88E014AB1084}" srcOrd="1" destOrd="0" parTransId="{AC1D7904-FF73-4547-8440-E9A4DD373F1C}" sibTransId="{FB0EE814-8951-4FA9-875C-595A3CD1A7BA}"/>
    <dgm:cxn modelId="{4FDEC18F-96EB-415D-9585-23CEFBF9FDBD}" srcId="{3267FE03-78DE-4B47-B446-A011812C3F11}" destId="{FB79CD97-207A-40DF-8808-A7CD3DF61661}" srcOrd="3" destOrd="0" parTransId="{0983DDF3-6116-4D35-BD23-72EDBCFE4476}" sibTransId="{FDA23C32-CDB9-4A6D-8F52-79094C607148}"/>
    <dgm:cxn modelId="{634EF19A-4274-4B31-B0CA-9757E6666360}" srcId="{7F8B5E16-AAEF-4A4F-A1DF-6F7E227A31B7}" destId="{2DAE52FD-8B62-4764-BAA0-C0C66EE10B36}" srcOrd="0" destOrd="0" parTransId="{A538986B-E44C-4023-8124-708C112543F7}" sibTransId="{07C52EA9-D2AF-4A60-BBEA-2DF294D9143B}"/>
    <dgm:cxn modelId="{295B0F9C-F351-404B-8058-49B770B98BE4}" type="presOf" srcId="{008E0AF4-2604-43A1-9CE5-443D57B8BECB}" destId="{AFB863E4-9176-497B-A9A2-9669BBEDF171}" srcOrd="0" destOrd="0" presId="urn:microsoft.com/office/officeart/2005/8/layout/hierarchy1"/>
    <dgm:cxn modelId="{BE8006A0-5ECA-4634-8AAF-4CF98BC8225F}" type="presOf" srcId="{E3E1296E-9BD1-40E4-BB83-7BBFE87CAFE1}" destId="{988F6A68-1C38-483C-8AA1-CF2B3516315A}" srcOrd="0" destOrd="0" presId="urn:microsoft.com/office/officeart/2005/8/layout/hierarchy1"/>
    <dgm:cxn modelId="{FECBD2A2-13C9-429B-B3F7-9B56D3C29D68}" type="presOf" srcId="{677265B5-D0AE-405A-8336-9571F21E6CB0}" destId="{381C7D15-CA4A-4FD2-B69F-E108365FF25E}" srcOrd="0" destOrd="0" presId="urn:microsoft.com/office/officeart/2005/8/layout/hierarchy1"/>
    <dgm:cxn modelId="{68CCD6A2-3BFF-4AB0-A41C-A66D20699BBF}" type="presOf" srcId="{9B044657-8AB2-444A-8A92-22A59A1C88D8}" destId="{9BC48B8D-92BE-4C7B-A757-2A0AC836C9CD}" srcOrd="0" destOrd="0" presId="urn:microsoft.com/office/officeart/2005/8/layout/hierarchy1"/>
    <dgm:cxn modelId="{7129BCAC-FD39-42DD-9420-D56C64145C2F}" type="presOf" srcId="{C8A6E685-DEBD-4CAA-AAF7-F40CF4857022}" destId="{BF41D4BB-D5B2-4A07-8801-A8CD22EA12F0}" srcOrd="0" destOrd="0" presId="urn:microsoft.com/office/officeart/2005/8/layout/hierarchy1"/>
    <dgm:cxn modelId="{2A85A1B2-D0FF-418B-AF0D-8B19702B0EDD}" type="presOf" srcId="{0983DDF3-6116-4D35-BD23-72EDBCFE4476}" destId="{F0E2C46D-C85F-4CBE-9985-C0BC228A02ED}" srcOrd="0" destOrd="0" presId="urn:microsoft.com/office/officeart/2005/8/layout/hierarchy1"/>
    <dgm:cxn modelId="{DD9D05B7-2D3A-4BE7-9CC9-810BA7B53507}" srcId="{32E97C39-B529-4A5D-B8C2-CF6874AD7FAD}" destId="{745C56BE-E147-48BC-9F8D-1B7578670A8D}" srcOrd="2" destOrd="0" parTransId="{9B044657-8AB2-444A-8A92-22A59A1C88D8}" sibTransId="{ACD3D421-E669-46EC-8016-27A51B9DDA28}"/>
    <dgm:cxn modelId="{581AB9BC-31C9-42A6-885C-C0CDACEB33A0}" type="presOf" srcId="{8A9E54C4-F214-4919-9E42-0946E8248769}" destId="{774F903A-A350-46A3-9BEB-E05C42EFAC39}" srcOrd="0" destOrd="0" presId="urn:microsoft.com/office/officeart/2005/8/layout/hierarchy1"/>
    <dgm:cxn modelId="{9308A4C1-18D7-4AD2-A6FE-8E0B669F9F3D}" type="presOf" srcId="{F42EA806-07ED-43FA-9E41-FDF89E1F7632}" destId="{3D1240B4-2BAF-45FA-9CFB-8CF2F7419B9E}" srcOrd="0" destOrd="0" presId="urn:microsoft.com/office/officeart/2005/8/layout/hierarchy1"/>
    <dgm:cxn modelId="{B7D425C9-9124-4B08-81F3-09B500F22FED}" type="presOf" srcId="{A538986B-E44C-4023-8124-708C112543F7}" destId="{87401811-533A-4C1A-8A35-8EC50001E4C6}" srcOrd="0" destOrd="0" presId="urn:microsoft.com/office/officeart/2005/8/layout/hierarchy1"/>
    <dgm:cxn modelId="{4E3880D2-2F9D-4DC9-9698-78C4F3882F48}" type="presOf" srcId="{2DAE52FD-8B62-4764-BAA0-C0C66EE10B36}" destId="{4EC8DA71-7EC0-4983-8F6D-F59C2F5DFB48}" srcOrd="0" destOrd="0" presId="urn:microsoft.com/office/officeart/2005/8/layout/hierarchy1"/>
    <dgm:cxn modelId="{C4B2FBD4-F899-492C-83A0-FD87F9C059DD}" type="presOf" srcId="{DF5E4D40-5BCE-4769-AEBE-A600D3E723AE}" destId="{71BA216A-0754-4A08-9A32-DA838AF9D665}" srcOrd="0" destOrd="0" presId="urn:microsoft.com/office/officeart/2005/8/layout/hierarchy1"/>
    <dgm:cxn modelId="{5FA41CD5-9CD2-44B4-A7D8-033CE63184F7}" srcId="{3267FE03-78DE-4B47-B446-A011812C3F11}" destId="{4D36E270-EE7C-4935-8EFA-EF62AB1F4EBB}" srcOrd="0" destOrd="0" parTransId="{008E0AF4-2604-43A1-9CE5-443D57B8BECB}" sibTransId="{9E2B0EFA-1B3B-4BEB-8E94-6E8B7BBC8D7E}"/>
    <dgm:cxn modelId="{7F7E88DC-B777-4604-90C3-C909F1A87A06}" type="presOf" srcId="{0824C05B-3A19-439E-B6F6-416B578562EA}" destId="{0DF5458F-B34C-445F-8ED0-6B6085742AE1}" srcOrd="0" destOrd="0" presId="urn:microsoft.com/office/officeart/2005/8/layout/hierarchy1"/>
    <dgm:cxn modelId="{D73128DF-9EC8-4C04-A286-F2D5A5A7A133}" srcId="{3267FE03-78DE-4B47-B446-A011812C3F11}" destId="{677265B5-D0AE-405A-8336-9571F21E6CB0}" srcOrd="2" destOrd="0" parTransId="{FAE9FA89-8565-4C50-BA4C-D62F01232E33}" sibTransId="{A3C002B6-4C49-44FB-9752-5F4E18E8C752}"/>
    <dgm:cxn modelId="{21F647E1-3D8C-4BA2-86ED-AE98034C3039}" type="presOf" srcId="{17EFA684-A542-49E4-99F2-88E014AB1084}" destId="{269747DA-5576-4EA2-97E4-D0EF37A4E06D}" srcOrd="0" destOrd="0" presId="urn:microsoft.com/office/officeart/2005/8/layout/hierarchy1"/>
    <dgm:cxn modelId="{6D1B2DE9-0EF4-4499-86A7-7175A0647E3B}" type="presOf" srcId="{CC19BE9F-7934-4EFA-BBB7-E7717E114C90}" destId="{9D002ACE-B26E-4EEE-AA46-798160677C49}" srcOrd="0" destOrd="0" presId="urn:microsoft.com/office/officeart/2005/8/layout/hierarchy1"/>
    <dgm:cxn modelId="{14382DEA-6AAB-4C88-B970-F1C023FD7534}" srcId="{7F8B5E16-AAEF-4A4F-A1DF-6F7E227A31B7}" destId="{0824C05B-3A19-439E-B6F6-416B578562EA}" srcOrd="1" destOrd="0" parTransId="{8A9E54C4-F214-4919-9E42-0946E8248769}" sibTransId="{56F8A256-418A-4050-91B0-36083235141E}"/>
    <dgm:cxn modelId="{B65CF4EB-E62A-4A18-9491-79265BD18A8E}" type="presOf" srcId="{FB79CD97-207A-40DF-8808-A7CD3DF61661}" destId="{5ECE6123-0096-407D-8773-342A02DFCF21}" srcOrd="0" destOrd="0" presId="urn:microsoft.com/office/officeart/2005/8/layout/hierarchy1"/>
    <dgm:cxn modelId="{70E068EE-8FC4-4167-A5AE-16A13A0B4492}" type="presOf" srcId="{E0C39BE6-E510-48F9-B839-A22AF08E2F57}" destId="{F97A55C4-F213-49EB-AA07-23415D57B820}" srcOrd="0" destOrd="0" presId="urn:microsoft.com/office/officeart/2005/8/layout/hierarchy1"/>
    <dgm:cxn modelId="{AD7072F3-9DCF-4C78-9B76-F66A7D23FDF6}" type="presOf" srcId="{3267FE03-78DE-4B47-B446-A011812C3F11}" destId="{57899E72-92F3-4789-BE1F-BEDDD1793C1F}" srcOrd="0" destOrd="0" presId="urn:microsoft.com/office/officeart/2005/8/layout/hierarchy1"/>
    <dgm:cxn modelId="{024F62A9-054B-48A9-8422-87ED515715AC}" type="presParOf" srcId="{658F7BB7-A19C-4193-BBBF-2AA4CC283584}" destId="{BE394B4C-6622-4FC0-A599-9EBA74845B14}" srcOrd="0" destOrd="0" presId="urn:microsoft.com/office/officeart/2005/8/layout/hierarchy1"/>
    <dgm:cxn modelId="{B924AC00-112A-4FD7-B15C-B85CAB718AFB}" type="presParOf" srcId="{BE394B4C-6622-4FC0-A599-9EBA74845B14}" destId="{7D869321-1DA6-434A-A25B-3351D299EB96}" srcOrd="0" destOrd="0" presId="urn:microsoft.com/office/officeart/2005/8/layout/hierarchy1"/>
    <dgm:cxn modelId="{604B8DFA-5714-4B5E-97C4-C5676CA452FA}" type="presParOf" srcId="{7D869321-1DA6-434A-A25B-3351D299EB96}" destId="{FC4BD5C0-0CAB-4937-8174-A3B168E5BFA9}" srcOrd="0" destOrd="0" presId="urn:microsoft.com/office/officeart/2005/8/layout/hierarchy1"/>
    <dgm:cxn modelId="{80843289-A06C-469F-A7A4-9B1DCEDD705A}" type="presParOf" srcId="{7D869321-1DA6-434A-A25B-3351D299EB96}" destId="{EE47BC1B-2A65-41DC-8631-B920443C8E82}" srcOrd="1" destOrd="0" presId="urn:microsoft.com/office/officeart/2005/8/layout/hierarchy1"/>
    <dgm:cxn modelId="{21DAD990-29C8-4A91-B852-EAEF4439E6A4}" type="presParOf" srcId="{BE394B4C-6622-4FC0-A599-9EBA74845B14}" destId="{AC991DFE-A22A-42E7-B78B-4C01E3F2B3B2}" srcOrd="1" destOrd="0" presId="urn:microsoft.com/office/officeart/2005/8/layout/hierarchy1"/>
    <dgm:cxn modelId="{B5A4F7B7-E689-40B8-964D-376EBCADAF08}" type="presParOf" srcId="{AC991DFE-A22A-42E7-B78B-4C01E3F2B3B2}" destId="{2089F40F-AF19-453C-B322-285440CBF3D5}" srcOrd="0" destOrd="0" presId="urn:microsoft.com/office/officeart/2005/8/layout/hierarchy1"/>
    <dgm:cxn modelId="{E1DC800C-32F1-4601-A599-3FC094E04D07}" type="presParOf" srcId="{AC991DFE-A22A-42E7-B78B-4C01E3F2B3B2}" destId="{70403458-8F2B-47B4-8695-2E410924A55F}" srcOrd="1" destOrd="0" presId="urn:microsoft.com/office/officeart/2005/8/layout/hierarchy1"/>
    <dgm:cxn modelId="{B16BF7DB-3106-4F70-91AC-5C7986FFE78B}" type="presParOf" srcId="{70403458-8F2B-47B4-8695-2E410924A55F}" destId="{B4E76E02-0BBB-4591-819E-BB770054ABC2}" srcOrd="0" destOrd="0" presId="urn:microsoft.com/office/officeart/2005/8/layout/hierarchy1"/>
    <dgm:cxn modelId="{87484293-279D-48ED-B083-DACC09A2F630}" type="presParOf" srcId="{B4E76E02-0BBB-4591-819E-BB770054ABC2}" destId="{8CF590A9-707C-41C4-8C0D-8B464C6CAE7D}" srcOrd="0" destOrd="0" presId="urn:microsoft.com/office/officeart/2005/8/layout/hierarchy1"/>
    <dgm:cxn modelId="{7461F0C8-DAF3-4AD4-9CB3-E2D3DA193678}" type="presParOf" srcId="{B4E76E02-0BBB-4591-819E-BB770054ABC2}" destId="{57899E72-92F3-4789-BE1F-BEDDD1793C1F}" srcOrd="1" destOrd="0" presId="urn:microsoft.com/office/officeart/2005/8/layout/hierarchy1"/>
    <dgm:cxn modelId="{179927ED-C5CC-46FE-B218-33A3ED0CB0B4}" type="presParOf" srcId="{70403458-8F2B-47B4-8695-2E410924A55F}" destId="{F4CF1A62-0DC3-46F7-99B3-DBD7B7542C27}" srcOrd="1" destOrd="0" presId="urn:microsoft.com/office/officeart/2005/8/layout/hierarchy1"/>
    <dgm:cxn modelId="{B170F05C-8062-4333-8B7B-C0E67278EBAE}" type="presParOf" srcId="{F4CF1A62-0DC3-46F7-99B3-DBD7B7542C27}" destId="{AFB863E4-9176-497B-A9A2-9669BBEDF171}" srcOrd="0" destOrd="0" presId="urn:microsoft.com/office/officeart/2005/8/layout/hierarchy1"/>
    <dgm:cxn modelId="{B107B4F7-C167-4299-8147-4E3BCAF63A22}" type="presParOf" srcId="{F4CF1A62-0DC3-46F7-99B3-DBD7B7542C27}" destId="{C76663E5-AA63-4B81-A3B2-E31B4039F851}" srcOrd="1" destOrd="0" presId="urn:microsoft.com/office/officeart/2005/8/layout/hierarchy1"/>
    <dgm:cxn modelId="{7E33F865-4152-4ED7-A3F5-3C35FF96ED03}" type="presParOf" srcId="{C76663E5-AA63-4B81-A3B2-E31B4039F851}" destId="{4F48B692-D033-4920-8899-7BD87A089BF3}" srcOrd="0" destOrd="0" presId="urn:microsoft.com/office/officeart/2005/8/layout/hierarchy1"/>
    <dgm:cxn modelId="{F7F5CB87-0412-47DA-8602-72E085DB1F5A}" type="presParOf" srcId="{4F48B692-D033-4920-8899-7BD87A089BF3}" destId="{74CD74C6-409E-482A-925E-B49A17ED5249}" srcOrd="0" destOrd="0" presId="urn:microsoft.com/office/officeart/2005/8/layout/hierarchy1"/>
    <dgm:cxn modelId="{7D18B38B-7C46-45CB-A7C2-B9BA56E5533F}" type="presParOf" srcId="{4F48B692-D033-4920-8899-7BD87A089BF3}" destId="{78ECA736-622A-4A52-9916-52189C23E1C0}" srcOrd="1" destOrd="0" presId="urn:microsoft.com/office/officeart/2005/8/layout/hierarchy1"/>
    <dgm:cxn modelId="{C03B2FD2-BB07-42CC-8C62-D986CC2C45BE}" type="presParOf" srcId="{C76663E5-AA63-4B81-A3B2-E31B4039F851}" destId="{B35AF11D-1152-47A3-9479-D2171906C819}" srcOrd="1" destOrd="0" presId="urn:microsoft.com/office/officeart/2005/8/layout/hierarchy1"/>
    <dgm:cxn modelId="{62226BE7-894B-463B-9511-FB2FBD07611B}" type="presParOf" srcId="{F4CF1A62-0DC3-46F7-99B3-DBD7B7542C27}" destId="{4BDF4A8C-DEB3-4DC8-ADE9-A1A932E4FB71}" srcOrd="2" destOrd="0" presId="urn:microsoft.com/office/officeart/2005/8/layout/hierarchy1"/>
    <dgm:cxn modelId="{DA887412-7400-4807-9AFA-87B43278D2D5}" type="presParOf" srcId="{F4CF1A62-0DC3-46F7-99B3-DBD7B7542C27}" destId="{F08F37B7-A4B7-4373-95CF-1C4DBD594915}" srcOrd="3" destOrd="0" presId="urn:microsoft.com/office/officeart/2005/8/layout/hierarchy1"/>
    <dgm:cxn modelId="{0DAB8C06-6478-425C-B6AE-F33925F592AF}" type="presParOf" srcId="{F08F37B7-A4B7-4373-95CF-1C4DBD594915}" destId="{BBDE5BDC-9EFD-42D5-A7F0-7FB713999FA3}" srcOrd="0" destOrd="0" presId="urn:microsoft.com/office/officeart/2005/8/layout/hierarchy1"/>
    <dgm:cxn modelId="{8F5C4545-7D1F-462A-92B6-6E019DFCE594}" type="presParOf" srcId="{BBDE5BDC-9EFD-42D5-A7F0-7FB713999FA3}" destId="{9E4CBD66-1A5E-401A-B827-86B00BECE7FB}" srcOrd="0" destOrd="0" presId="urn:microsoft.com/office/officeart/2005/8/layout/hierarchy1"/>
    <dgm:cxn modelId="{317A01C5-8C73-4096-8EFD-724AA25934DB}" type="presParOf" srcId="{BBDE5BDC-9EFD-42D5-A7F0-7FB713999FA3}" destId="{48613A0A-151A-4547-8E4D-49B37DE49212}" srcOrd="1" destOrd="0" presId="urn:microsoft.com/office/officeart/2005/8/layout/hierarchy1"/>
    <dgm:cxn modelId="{E7FB1EC1-D932-43D4-A66E-750951E5578E}" type="presParOf" srcId="{F08F37B7-A4B7-4373-95CF-1C4DBD594915}" destId="{45CF572C-CDF9-40B3-B4D8-EEDDD33AA40C}" srcOrd="1" destOrd="0" presId="urn:microsoft.com/office/officeart/2005/8/layout/hierarchy1"/>
    <dgm:cxn modelId="{27F34E3D-236D-4E6A-B530-53D633EF4770}" type="presParOf" srcId="{F4CF1A62-0DC3-46F7-99B3-DBD7B7542C27}" destId="{44E8FE4B-7228-49C2-8A09-1961D958CABE}" srcOrd="4" destOrd="0" presId="urn:microsoft.com/office/officeart/2005/8/layout/hierarchy1"/>
    <dgm:cxn modelId="{AE9ADE03-7B85-457D-9824-365F87F2B5C3}" type="presParOf" srcId="{F4CF1A62-0DC3-46F7-99B3-DBD7B7542C27}" destId="{FD75394F-1D19-4B3A-B903-22533E778490}" srcOrd="5" destOrd="0" presId="urn:microsoft.com/office/officeart/2005/8/layout/hierarchy1"/>
    <dgm:cxn modelId="{07FF89B2-78C2-4F31-9774-D3B5590CC1CA}" type="presParOf" srcId="{FD75394F-1D19-4B3A-B903-22533E778490}" destId="{B8DA2278-F068-4C5E-958B-AB5FB6C71B46}" srcOrd="0" destOrd="0" presId="urn:microsoft.com/office/officeart/2005/8/layout/hierarchy1"/>
    <dgm:cxn modelId="{81738BE7-58E3-4F19-9792-DC227730E867}" type="presParOf" srcId="{B8DA2278-F068-4C5E-958B-AB5FB6C71B46}" destId="{9543EA7C-15D2-4B06-BDA0-9D21483C645F}" srcOrd="0" destOrd="0" presId="urn:microsoft.com/office/officeart/2005/8/layout/hierarchy1"/>
    <dgm:cxn modelId="{20F42008-1C55-487F-9425-9C327CB80FB7}" type="presParOf" srcId="{B8DA2278-F068-4C5E-958B-AB5FB6C71B46}" destId="{381C7D15-CA4A-4FD2-B69F-E108365FF25E}" srcOrd="1" destOrd="0" presId="urn:microsoft.com/office/officeart/2005/8/layout/hierarchy1"/>
    <dgm:cxn modelId="{024DDAC3-9648-453B-A499-D32DD64C4F74}" type="presParOf" srcId="{FD75394F-1D19-4B3A-B903-22533E778490}" destId="{80DCAC27-F54D-4807-9FD9-BB68152114DB}" srcOrd="1" destOrd="0" presId="urn:microsoft.com/office/officeart/2005/8/layout/hierarchy1"/>
    <dgm:cxn modelId="{AB330A8A-1C9D-4602-BFDD-50B9E2454D07}" type="presParOf" srcId="{F4CF1A62-0DC3-46F7-99B3-DBD7B7542C27}" destId="{F0E2C46D-C85F-4CBE-9985-C0BC228A02ED}" srcOrd="6" destOrd="0" presId="urn:microsoft.com/office/officeart/2005/8/layout/hierarchy1"/>
    <dgm:cxn modelId="{436C4F5C-1449-4F19-85B1-61C3D9D32F83}" type="presParOf" srcId="{F4CF1A62-0DC3-46F7-99B3-DBD7B7542C27}" destId="{B4A1D0AC-6E96-4D4F-A68B-005C6390AC25}" srcOrd="7" destOrd="0" presId="urn:microsoft.com/office/officeart/2005/8/layout/hierarchy1"/>
    <dgm:cxn modelId="{D6A2B5AE-C99E-442D-8CC1-F6F70CAF1267}" type="presParOf" srcId="{B4A1D0AC-6E96-4D4F-A68B-005C6390AC25}" destId="{69946E68-005F-464C-97AF-204E23059E2C}" srcOrd="0" destOrd="0" presId="urn:microsoft.com/office/officeart/2005/8/layout/hierarchy1"/>
    <dgm:cxn modelId="{78E1C3F6-C5A2-49BE-82C9-6514D2B911F2}" type="presParOf" srcId="{69946E68-005F-464C-97AF-204E23059E2C}" destId="{5F0183FA-33D4-4E44-B149-E0A79F96FEE0}" srcOrd="0" destOrd="0" presId="urn:microsoft.com/office/officeart/2005/8/layout/hierarchy1"/>
    <dgm:cxn modelId="{EDBEA1FE-00BC-4267-B236-A3F3C64A51BB}" type="presParOf" srcId="{69946E68-005F-464C-97AF-204E23059E2C}" destId="{5ECE6123-0096-407D-8773-342A02DFCF21}" srcOrd="1" destOrd="0" presId="urn:microsoft.com/office/officeart/2005/8/layout/hierarchy1"/>
    <dgm:cxn modelId="{B841AB78-7BC7-4110-97C6-9A86C8E99236}" type="presParOf" srcId="{B4A1D0AC-6E96-4D4F-A68B-005C6390AC25}" destId="{D10BEAFC-06E9-4808-B98C-1C47836C3B99}" srcOrd="1" destOrd="0" presId="urn:microsoft.com/office/officeart/2005/8/layout/hierarchy1"/>
    <dgm:cxn modelId="{FBE8DEEB-3CC3-4094-97E4-56ED467B0AA0}" type="presParOf" srcId="{AC991DFE-A22A-42E7-B78B-4C01E3F2B3B2}" destId="{71BA216A-0754-4A08-9A32-DA838AF9D665}" srcOrd="2" destOrd="0" presId="urn:microsoft.com/office/officeart/2005/8/layout/hierarchy1"/>
    <dgm:cxn modelId="{2C99302F-FD02-4BD0-9877-D657E9298985}" type="presParOf" srcId="{AC991DFE-A22A-42E7-B78B-4C01E3F2B3B2}" destId="{0A8C5B1C-5BA5-4EB7-9331-18DA7CC4A2ED}" srcOrd="3" destOrd="0" presId="urn:microsoft.com/office/officeart/2005/8/layout/hierarchy1"/>
    <dgm:cxn modelId="{35AC516D-31A2-472B-B1A3-771E8A255425}" type="presParOf" srcId="{0A8C5B1C-5BA5-4EB7-9331-18DA7CC4A2ED}" destId="{5D36A229-D06C-42A1-83F6-A3F97C0CE73E}" srcOrd="0" destOrd="0" presId="urn:microsoft.com/office/officeart/2005/8/layout/hierarchy1"/>
    <dgm:cxn modelId="{7D178804-F92E-462E-945E-EC0393E819F0}" type="presParOf" srcId="{5D36A229-D06C-42A1-83F6-A3F97C0CE73E}" destId="{DAD6E6BE-2079-4688-B6CE-A0DAF45B5E4A}" srcOrd="0" destOrd="0" presId="urn:microsoft.com/office/officeart/2005/8/layout/hierarchy1"/>
    <dgm:cxn modelId="{12432073-8CD3-46E4-A89F-E15CFBFB3BC7}" type="presParOf" srcId="{5D36A229-D06C-42A1-83F6-A3F97C0CE73E}" destId="{C31B4D22-F901-4A68-A412-E91666299880}" srcOrd="1" destOrd="0" presId="urn:microsoft.com/office/officeart/2005/8/layout/hierarchy1"/>
    <dgm:cxn modelId="{D9F3B635-B363-4EB8-8887-6E9FCD4D7022}" type="presParOf" srcId="{0A8C5B1C-5BA5-4EB7-9331-18DA7CC4A2ED}" destId="{20D75332-5BCF-4031-8672-E868415C96C9}" srcOrd="1" destOrd="0" presId="urn:microsoft.com/office/officeart/2005/8/layout/hierarchy1"/>
    <dgm:cxn modelId="{D1BB40C8-DA10-41E3-9F87-594B403E5507}" type="presParOf" srcId="{20D75332-5BCF-4031-8672-E868415C96C9}" destId="{87401811-533A-4C1A-8A35-8EC50001E4C6}" srcOrd="0" destOrd="0" presId="urn:microsoft.com/office/officeart/2005/8/layout/hierarchy1"/>
    <dgm:cxn modelId="{882D7446-5F89-4AD9-8A33-205CD7F89B0E}" type="presParOf" srcId="{20D75332-5BCF-4031-8672-E868415C96C9}" destId="{F73F50A3-F3EF-440D-BFCD-042A820BEDBC}" srcOrd="1" destOrd="0" presId="urn:microsoft.com/office/officeart/2005/8/layout/hierarchy1"/>
    <dgm:cxn modelId="{7A938DD5-0A03-4D67-A190-5E57B1CA1129}" type="presParOf" srcId="{F73F50A3-F3EF-440D-BFCD-042A820BEDBC}" destId="{73F6B77B-4311-46ED-AD87-F01367B7F642}" srcOrd="0" destOrd="0" presId="urn:microsoft.com/office/officeart/2005/8/layout/hierarchy1"/>
    <dgm:cxn modelId="{445F56F2-D188-4522-87B9-C3C3DC57B14D}" type="presParOf" srcId="{73F6B77B-4311-46ED-AD87-F01367B7F642}" destId="{C1C8FC22-A817-4FE1-957D-625F587F41DB}" srcOrd="0" destOrd="0" presId="urn:microsoft.com/office/officeart/2005/8/layout/hierarchy1"/>
    <dgm:cxn modelId="{82B48401-962A-43A3-9C0C-75CC5EEDCCF5}" type="presParOf" srcId="{73F6B77B-4311-46ED-AD87-F01367B7F642}" destId="{4EC8DA71-7EC0-4983-8F6D-F59C2F5DFB48}" srcOrd="1" destOrd="0" presId="urn:microsoft.com/office/officeart/2005/8/layout/hierarchy1"/>
    <dgm:cxn modelId="{0AF3E32D-0F45-42BF-8D00-90019F5BFEDD}" type="presParOf" srcId="{F73F50A3-F3EF-440D-BFCD-042A820BEDBC}" destId="{963330ED-F389-45D0-9435-E950EEA0B28C}" srcOrd="1" destOrd="0" presId="urn:microsoft.com/office/officeart/2005/8/layout/hierarchy1"/>
    <dgm:cxn modelId="{92E3C5B3-0DE6-42A6-B776-BF072BE2B147}" type="presParOf" srcId="{20D75332-5BCF-4031-8672-E868415C96C9}" destId="{774F903A-A350-46A3-9BEB-E05C42EFAC39}" srcOrd="2" destOrd="0" presId="urn:microsoft.com/office/officeart/2005/8/layout/hierarchy1"/>
    <dgm:cxn modelId="{D330D6DB-F4D8-4DFE-B4DC-E9F33F8E011A}" type="presParOf" srcId="{20D75332-5BCF-4031-8672-E868415C96C9}" destId="{0C073CFE-57E2-4E86-9046-9607157ACB86}" srcOrd="3" destOrd="0" presId="urn:microsoft.com/office/officeart/2005/8/layout/hierarchy1"/>
    <dgm:cxn modelId="{DE68AC84-8766-4EFC-95D1-10929ED05E37}" type="presParOf" srcId="{0C073CFE-57E2-4E86-9046-9607157ACB86}" destId="{FAF312BD-EDF9-45CD-8CA5-CF9BA14BBE76}" srcOrd="0" destOrd="0" presId="urn:microsoft.com/office/officeart/2005/8/layout/hierarchy1"/>
    <dgm:cxn modelId="{1403DA9F-BD4F-440C-AED4-2FFEF52A0A42}" type="presParOf" srcId="{FAF312BD-EDF9-45CD-8CA5-CF9BA14BBE76}" destId="{1FC7BE18-4287-4DE7-BD82-9FD035946B41}" srcOrd="0" destOrd="0" presId="urn:microsoft.com/office/officeart/2005/8/layout/hierarchy1"/>
    <dgm:cxn modelId="{897AB1DF-40C4-4BC5-9622-9D62A6846659}" type="presParOf" srcId="{FAF312BD-EDF9-45CD-8CA5-CF9BA14BBE76}" destId="{0DF5458F-B34C-445F-8ED0-6B6085742AE1}" srcOrd="1" destOrd="0" presId="urn:microsoft.com/office/officeart/2005/8/layout/hierarchy1"/>
    <dgm:cxn modelId="{AFCD6DA0-057B-4773-8378-29FAE1C70457}" type="presParOf" srcId="{0C073CFE-57E2-4E86-9046-9607157ACB86}" destId="{801BA599-11BE-4673-877F-682AEEBEA5A3}" srcOrd="1" destOrd="0" presId="urn:microsoft.com/office/officeart/2005/8/layout/hierarchy1"/>
    <dgm:cxn modelId="{FD0D9FB2-4268-4083-BEA6-A7D76682D9A7}" type="presParOf" srcId="{20D75332-5BCF-4031-8672-E868415C96C9}" destId="{36077224-E095-4043-83DE-5AA650F31A9E}" srcOrd="4" destOrd="0" presId="urn:microsoft.com/office/officeart/2005/8/layout/hierarchy1"/>
    <dgm:cxn modelId="{D891054E-8BA7-4C01-B1A0-4D4E8601A093}" type="presParOf" srcId="{20D75332-5BCF-4031-8672-E868415C96C9}" destId="{361C7836-F224-4EAC-886A-EE8FDB42E335}" srcOrd="5" destOrd="0" presId="urn:microsoft.com/office/officeart/2005/8/layout/hierarchy1"/>
    <dgm:cxn modelId="{5033D019-D402-4E7A-A441-AB38BC642F2F}" type="presParOf" srcId="{361C7836-F224-4EAC-886A-EE8FDB42E335}" destId="{36C1B2DC-49F8-4C3B-B76A-4D14663BC94A}" srcOrd="0" destOrd="0" presId="urn:microsoft.com/office/officeart/2005/8/layout/hierarchy1"/>
    <dgm:cxn modelId="{F15C0815-B981-4C90-A135-6AB4B1CD8BC9}" type="presParOf" srcId="{36C1B2DC-49F8-4C3B-B76A-4D14663BC94A}" destId="{839B288E-F8B5-459D-AB4D-F2F790286DA9}" srcOrd="0" destOrd="0" presId="urn:microsoft.com/office/officeart/2005/8/layout/hierarchy1"/>
    <dgm:cxn modelId="{6A1D8B55-4505-4975-B793-9D0F16782C0A}" type="presParOf" srcId="{36C1B2DC-49F8-4C3B-B76A-4D14663BC94A}" destId="{F61E94DF-5ED8-4487-BE41-3327929E92C5}" srcOrd="1" destOrd="0" presId="urn:microsoft.com/office/officeart/2005/8/layout/hierarchy1"/>
    <dgm:cxn modelId="{58662D58-FA93-4157-A0AE-BCE2D4A39C75}" type="presParOf" srcId="{361C7836-F224-4EAC-886A-EE8FDB42E335}" destId="{AE72FC88-D5CC-4384-A6FD-62DFF3F3CC2F}" srcOrd="1" destOrd="0" presId="urn:microsoft.com/office/officeart/2005/8/layout/hierarchy1"/>
    <dgm:cxn modelId="{C71CB6C8-E20F-428A-B3B1-9739DA3A3275}" type="presParOf" srcId="{20D75332-5BCF-4031-8672-E868415C96C9}" destId="{988F6A68-1C38-483C-8AA1-CF2B3516315A}" srcOrd="6" destOrd="0" presId="urn:microsoft.com/office/officeart/2005/8/layout/hierarchy1"/>
    <dgm:cxn modelId="{D454845D-DC43-4E27-9EC4-19FE27CBA389}" type="presParOf" srcId="{20D75332-5BCF-4031-8672-E868415C96C9}" destId="{B65BD878-0AE4-428F-94F4-51B719E84F66}" srcOrd="7" destOrd="0" presId="urn:microsoft.com/office/officeart/2005/8/layout/hierarchy1"/>
    <dgm:cxn modelId="{3B2141E0-861C-4129-95C9-A3134F9FDD07}" type="presParOf" srcId="{B65BD878-0AE4-428F-94F4-51B719E84F66}" destId="{D096DA20-71B2-4A50-A27E-C7DC90878459}" srcOrd="0" destOrd="0" presId="urn:microsoft.com/office/officeart/2005/8/layout/hierarchy1"/>
    <dgm:cxn modelId="{C98A9A86-EA00-4C7B-892D-3809A8848672}" type="presParOf" srcId="{D096DA20-71B2-4A50-A27E-C7DC90878459}" destId="{26375E8E-4C36-494E-8D99-5FD8E6FA9F0D}" srcOrd="0" destOrd="0" presId="urn:microsoft.com/office/officeart/2005/8/layout/hierarchy1"/>
    <dgm:cxn modelId="{480F65C4-DA4E-4702-B729-02415823AD8B}" type="presParOf" srcId="{D096DA20-71B2-4A50-A27E-C7DC90878459}" destId="{BF41D4BB-D5B2-4A07-8801-A8CD22EA12F0}" srcOrd="1" destOrd="0" presId="urn:microsoft.com/office/officeart/2005/8/layout/hierarchy1"/>
    <dgm:cxn modelId="{301F4BB1-D3B5-4F19-B960-5D7BDCC7A695}" type="presParOf" srcId="{B65BD878-0AE4-428F-94F4-51B719E84F66}" destId="{C231AEA3-8AAB-4EE7-A37C-89730D6A6052}" srcOrd="1" destOrd="0" presId="urn:microsoft.com/office/officeart/2005/8/layout/hierarchy1"/>
    <dgm:cxn modelId="{88B8138A-9FCB-4E27-A51B-A582982EBBAD}" type="presParOf" srcId="{AC991DFE-A22A-42E7-B78B-4C01E3F2B3B2}" destId="{D27CD9DE-1222-49CB-8486-ACB2F2AF93CA}" srcOrd="4" destOrd="0" presId="urn:microsoft.com/office/officeart/2005/8/layout/hierarchy1"/>
    <dgm:cxn modelId="{68DACCFB-BA0D-4E4B-8C56-DBD792425459}" type="presParOf" srcId="{AC991DFE-A22A-42E7-B78B-4C01E3F2B3B2}" destId="{BC0642CC-6E63-40EF-B0E7-E7C054B65243}" srcOrd="5" destOrd="0" presId="urn:microsoft.com/office/officeart/2005/8/layout/hierarchy1"/>
    <dgm:cxn modelId="{58EA70F4-24AC-43BB-93C1-68CD4588DC12}" type="presParOf" srcId="{BC0642CC-6E63-40EF-B0E7-E7C054B65243}" destId="{93D6A87E-5A10-4D84-9F88-B4781CDC44B9}" srcOrd="0" destOrd="0" presId="urn:microsoft.com/office/officeart/2005/8/layout/hierarchy1"/>
    <dgm:cxn modelId="{B94529A4-0E07-4C71-A602-41D4E3620343}" type="presParOf" srcId="{93D6A87E-5A10-4D84-9F88-B4781CDC44B9}" destId="{185014DD-72CD-48DE-80B2-B68753EF284D}" srcOrd="0" destOrd="0" presId="urn:microsoft.com/office/officeart/2005/8/layout/hierarchy1"/>
    <dgm:cxn modelId="{6862C09D-9907-418C-9B12-75D24FBF7A12}" type="presParOf" srcId="{93D6A87E-5A10-4D84-9F88-B4781CDC44B9}" destId="{9D002ACE-B26E-4EEE-AA46-798160677C49}" srcOrd="1" destOrd="0" presId="urn:microsoft.com/office/officeart/2005/8/layout/hierarchy1"/>
    <dgm:cxn modelId="{57949107-1A68-417C-9ECC-A3B436026A95}" type="presParOf" srcId="{BC0642CC-6E63-40EF-B0E7-E7C054B65243}" destId="{EC5E0710-60F0-4F4F-AA7B-3CCBF0993A84}" srcOrd="1" destOrd="0" presId="urn:microsoft.com/office/officeart/2005/8/layout/hierarchy1"/>
    <dgm:cxn modelId="{91E3D26E-E75A-4519-B795-420376DE100A}" type="presParOf" srcId="{EC5E0710-60F0-4F4F-AA7B-3CCBF0993A84}" destId="{C4D8AC33-EB04-49A5-ABE1-30BE992FCCE2}" srcOrd="0" destOrd="0" presId="urn:microsoft.com/office/officeart/2005/8/layout/hierarchy1"/>
    <dgm:cxn modelId="{ECDFC1F9-6549-4F19-BB40-8FE70AE9B67F}" type="presParOf" srcId="{EC5E0710-60F0-4F4F-AA7B-3CCBF0993A84}" destId="{D75C1D57-902A-4EE2-B573-A0E829B0B4CC}" srcOrd="1" destOrd="0" presId="urn:microsoft.com/office/officeart/2005/8/layout/hierarchy1"/>
    <dgm:cxn modelId="{0A0E7496-2F46-4C43-81ED-0C25EF1E5079}" type="presParOf" srcId="{D75C1D57-902A-4EE2-B573-A0E829B0B4CC}" destId="{14FFF76F-6D5C-4C35-842E-1C4378C7DB53}" srcOrd="0" destOrd="0" presId="urn:microsoft.com/office/officeart/2005/8/layout/hierarchy1"/>
    <dgm:cxn modelId="{32F51E50-56B0-4933-9F65-D5BA26660ED0}" type="presParOf" srcId="{14FFF76F-6D5C-4C35-842E-1C4378C7DB53}" destId="{C05EB48B-93D4-4892-8B44-C7F0C9A866CB}" srcOrd="0" destOrd="0" presId="urn:microsoft.com/office/officeart/2005/8/layout/hierarchy1"/>
    <dgm:cxn modelId="{4FBBC185-95C7-478B-B975-7C4DAAD38F91}" type="presParOf" srcId="{14FFF76F-6D5C-4C35-842E-1C4378C7DB53}" destId="{20E3DF60-77E3-4996-9340-48B3E37BE029}" srcOrd="1" destOrd="0" presId="urn:microsoft.com/office/officeart/2005/8/layout/hierarchy1"/>
    <dgm:cxn modelId="{132B6984-698C-4822-9C6C-D73532E1574B}" type="presParOf" srcId="{D75C1D57-902A-4EE2-B573-A0E829B0B4CC}" destId="{E241FCC2-D204-4B18-A59F-2DF65F000BFF}" srcOrd="1" destOrd="0" presId="urn:microsoft.com/office/officeart/2005/8/layout/hierarchy1"/>
    <dgm:cxn modelId="{E42383A1-F3D1-4CD0-ABBB-FDFACBCF3259}" type="presParOf" srcId="{EC5E0710-60F0-4F4F-AA7B-3CCBF0993A84}" destId="{F97A55C4-F213-49EB-AA07-23415D57B820}" srcOrd="2" destOrd="0" presId="urn:microsoft.com/office/officeart/2005/8/layout/hierarchy1"/>
    <dgm:cxn modelId="{D28AA43A-FB3B-4ABB-8866-8C9CC0F5F638}" type="presParOf" srcId="{EC5E0710-60F0-4F4F-AA7B-3CCBF0993A84}" destId="{846A6BAA-5F31-4A58-98FA-30F5AE73AA0D}" srcOrd="3" destOrd="0" presId="urn:microsoft.com/office/officeart/2005/8/layout/hierarchy1"/>
    <dgm:cxn modelId="{98DFBA07-BAF4-4068-8FCD-974B6778F0CB}" type="presParOf" srcId="{846A6BAA-5F31-4A58-98FA-30F5AE73AA0D}" destId="{743B6FE0-9B6B-4174-97D0-B203AE7AA149}" srcOrd="0" destOrd="0" presId="urn:microsoft.com/office/officeart/2005/8/layout/hierarchy1"/>
    <dgm:cxn modelId="{5E348117-62AD-4B9C-A46E-6F3ED1A04054}" type="presParOf" srcId="{743B6FE0-9B6B-4174-97D0-B203AE7AA149}" destId="{4D6019CB-4E50-4DB8-8706-616AEEC976E4}" srcOrd="0" destOrd="0" presId="urn:microsoft.com/office/officeart/2005/8/layout/hierarchy1"/>
    <dgm:cxn modelId="{C3E5A10B-6E14-4709-BED8-FD0ED08FD257}" type="presParOf" srcId="{743B6FE0-9B6B-4174-97D0-B203AE7AA149}" destId="{D95908AF-2A4C-4318-B4B0-AEF019303390}" srcOrd="1" destOrd="0" presId="urn:microsoft.com/office/officeart/2005/8/layout/hierarchy1"/>
    <dgm:cxn modelId="{E2E615CB-0CF8-4165-B0E1-4E6B7C434585}" type="presParOf" srcId="{846A6BAA-5F31-4A58-98FA-30F5AE73AA0D}" destId="{CDEEAFBD-0B14-478C-A080-5AAD49A0862F}" srcOrd="1" destOrd="0" presId="urn:microsoft.com/office/officeart/2005/8/layout/hierarchy1"/>
    <dgm:cxn modelId="{04F92CB9-1F03-449A-B2F8-EEFB56472A89}" type="presParOf" srcId="{AC991DFE-A22A-42E7-B78B-4C01E3F2B3B2}" destId="{3D1240B4-2BAF-45FA-9CFB-8CF2F7419B9E}" srcOrd="6" destOrd="0" presId="urn:microsoft.com/office/officeart/2005/8/layout/hierarchy1"/>
    <dgm:cxn modelId="{1B206D66-9FDD-4434-846C-2BF3A3316135}" type="presParOf" srcId="{AC991DFE-A22A-42E7-B78B-4C01E3F2B3B2}" destId="{78BC6654-AC0D-463A-B7B7-614325B97CB7}" srcOrd="7" destOrd="0" presId="urn:microsoft.com/office/officeart/2005/8/layout/hierarchy1"/>
    <dgm:cxn modelId="{AFD809A1-D738-4C6A-8DD5-00D89F09DCEF}" type="presParOf" srcId="{78BC6654-AC0D-463A-B7B7-614325B97CB7}" destId="{0D3CF03E-B427-4AE5-96FF-6E629B1048AB}" srcOrd="0" destOrd="0" presId="urn:microsoft.com/office/officeart/2005/8/layout/hierarchy1"/>
    <dgm:cxn modelId="{70F15673-3B7E-42D9-A3E6-660547A035B2}" type="presParOf" srcId="{0D3CF03E-B427-4AE5-96FF-6E629B1048AB}" destId="{40C79AD2-545D-400A-9A36-586738B4BA8C}" srcOrd="0" destOrd="0" presId="urn:microsoft.com/office/officeart/2005/8/layout/hierarchy1"/>
    <dgm:cxn modelId="{BB12549C-08C8-452E-A33A-33E9AFC1E824}" type="presParOf" srcId="{0D3CF03E-B427-4AE5-96FF-6E629B1048AB}" destId="{15907F35-17A7-4046-B907-C8FD511430C9}" srcOrd="1" destOrd="0" presId="urn:microsoft.com/office/officeart/2005/8/layout/hierarchy1"/>
    <dgm:cxn modelId="{279F025D-60B0-4654-9EE2-8AD78514B99E}" type="presParOf" srcId="{78BC6654-AC0D-463A-B7B7-614325B97CB7}" destId="{16D251D4-4F98-4FD4-AFFD-31BCAAE8E2DC}" srcOrd="1" destOrd="0" presId="urn:microsoft.com/office/officeart/2005/8/layout/hierarchy1"/>
    <dgm:cxn modelId="{91BCDCCC-1A65-46A4-8394-FD0F7E2E1EBE}" type="presParOf" srcId="{16D251D4-4F98-4FD4-AFFD-31BCAAE8E2DC}" destId="{2DC59E0A-EEB8-40BB-AE20-5F1BC7931804}" srcOrd="0" destOrd="0" presId="urn:microsoft.com/office/officeart/2005/8/layout/hierarchy1"/>
    <dgm:cxn modelId="{963CFD15-879C-49AD-B654-07E6D2ABA861}" type="presParOf" srcId="{16D251D4-4F98-4FD4-AFFD-31BCAAE8E2DC}" destId="{5FD1687F-2C6C-428F-A83E-516E07F0B2B2}" srcOrd="1" destOrd="0" presId="urn:microsoft.com/office/officeart/2005/8/layout/hierarchy1"/>
    <dgm:cxn modelId="{294ACC1A-E26A-4CA6-B6BE-D1305EF108D2}" type="presParOf" srcId="{5FD1687F-2C6C-428F-A83E-516E07F0B2B2}" destId="{970506F3-E18B-4F2C-9618-FDFA7F460546}" srcOrd="0" destOrd="0" presId="urn:microsoft.com/office/officeart/2005/8/layout/hierarchy1"/>
    <dgm:cxn modelId="{8CF22ECB-7480-4327-8EB5-12123153D289}" type="presParOf" srcId="{970506F3-E18B-4F2C-9618-FDFA7F460546}" destId="{35F649F1-DF45-4775-B950-16B775E3AC8D}" srcOrd="0" destOrd="0" presId="urn:microsoft.com/office/officeart/2005/8/layout/hierarchy1"/>
    <dgm:cxn modelId="{A4264E35-81B6-401B-B2F9-30B949D6A1B5}" type="presParOf" srcId="{970506F3-E18B-4F2C-9618-FDFA7F460546}" destId="{3CF545A0-8926-41A0-8D8D-A43832A99F09}" srcOrd="1" destOrd="0" presId="urn:microsoft.com/office/officeart/2005/8/layout/hierarchy1"/>
    <dgm:cxn modelId="{04278445-C026-4BBD-A673-81D845AA9681}" type="presParOf" srcId="{5FD1687F-2C6C-428F-A83E-516E07F0B2B2}" destId="{0E86806E-921A-4E2D-A15C-3377DE8CC7F5}" srcOrd="1" destOrd="0" presId="urn:microsoft.com/office/officeart/2005/8/layout/hierarchy1"/>
    <dgm:cxn modelId="{00DAFFD6-2994-447E-8E72-E8FB3211203D}" type="presParOf" srcId="{16D251D4-4F98-4FD4-AFFD-31BCAAE8E2DC}" destId="{52AAE54B-8841-4D52-A1AD-3D1299BC8256}" srcOrd="2" destOrd="0" presId="urn:microsoft.com/office/officeart/2005/8/layout/hierarchy1"/>
    <dgm:cxn modelId="{189C0A6E-4F55-44DE-924C-07281E225B85}" type="presParOf" srcId="{16D251D4-4F98-4FD4-AFFD-31BCAAE8E2DC}" destId="{C446CA62-70EB-4308-B38D-46389C9AE7A2}" srcOrd="3" destOrd="0" presId="urn:microsoft.com/office/officeart/2005/8/layout/hierarchy1"/>
    <dgm:cxn modelId="{0A1C64E6-3972-4888-9CF4-3DD35FF9B13E}" type="presParOf" srcId="{C446CA62-70EB-4308-B38D-46389C9AE7A2}" destId="{A4792461-6390-447E-A530-D3546C5D284A}" srcOrd="0" destOrd="0" presId="urn:microsoft.com/office/officeart/2005/8/layout/hierarchy1"/>
    <dgm:cxn modelId="{E6ABB0BF-7C1E-4273-A5AC-244A0029C4B0}" type="presParOf" srcId="{A4792461-6390-447E-A530-D3546C5D284A}" destId="{9E89194D-3035-491E-A4B9-8F1A3BCBE30A}" srcOrd="0" destOrd="0" presId="urn:microsoft.com/office/officeart/2005/8/layout/hierarchy1"/>
    <dgm:cxn modelId="{E05D36F2-6015-42AB-9F0B-55BA094B8D48}" type="presParOf" srcId="{A4792461-6390-447E-A530-D3546C5D284A}" destId="{269747DA-5576-4EA2-97E4-D0EF37A4E06D}" srcOrd="1" destOrd="0" presId="urn:microsoft.com/office/officeart/2005/8/layout/hierarchy1"/>
    <dgm:cxn modelId="{6287F008-EAE8-4389-A4B1-EF1673F5CA8B}" type="presParOf" srcId="{C446CA62-70EB-4308-B38D-46389C9AE7A2}" destId="{2A3D555F-3036-4CFF-AD2B-82F3D0106380}" srcOrd="1" destOrd="0" presId="urn:microsoft.com/office/officeart/2005/8/layout/hierarchy1"/>
    <dgm:cxn modelId="{9E14E9C3-1C83-4B44-89DB-89918F7D5288}" type="presParOf" srcId="{16D251D4-4F98-4FD4-AFFD-31BCAAE8E2DC}" destId="{9BC48B8D-92BE-4C7B-A757-2A0AC836C9CD}" srcOrd="4" destOrd="0" presId="urn:microsoft.com/office/officeart/2005/8/layout/hierarchy1"/>
    <dgm:cxn modelId="{9B56AF8C-EC7F-4887-A3AE-C3CBA39AE2FD}" type="presParOf" srcId="{16D251D4-4F98-4FD4-AFFD-31BCAAE8E2DC}" destId="{56E3B7E7-9AAE-47B3-8075-9CC1CA97931E}" srcOrd="5" destOrd="0" presId="urn:microsoft.com/office/officeart/2005/8/layout/hierarchy1"/>
    <dgm:cxn modelId="{F9675847-2492-44EF-A38E-EAC115127837}" type="presParOf" srcId="{56E3B7E7-9AAE-47B3-8075-9CC1CA97931E}" destId="{5F356B8E-7826-42F9-8910-60160F76A3B2}" srcOrd="0" destOrd="0" presId="urn:microsoft.com/office/officeart/2005/8/layout/hierarchy1"/>
    <dgm:cxn modelId="{B8874588-970C-4D67-872D-A298B728F055}" type="presParOf" srcId="{5F356B8E-7826-42F9-8910-60160F76A3B2}" destId="{2E5CC80D-FF2B-434D-B9DD-5C3C39F3CE6B}" srcOrd="0" destOrd="0" presId="urn:microsoft.com/office/officeart/2005/8/layout/hierarchy1"/>
    <dgm:cxn modelId="{342C8ABB-5574-4259-94A4-2988A638CECF}" type="presParOf" srcId="{5F356B8E-7826-42F9-8910-60160F76A3B2}" destId="{28ABA7C3-BE38-491D-8AAB-3A2E4BF0C3A4}" srcOrd="1" destOrd="0" presId="urn:microsoft.com/office/officeart/2005/8/layout/hierarchy1"/>
    <dgm:cxn modelId="{45035F37-4677-4E5D-B1E5-6DDA9A007AAD}" type="presParOf" srcId="{56E3B7E7-9AAE-47B3-8075-9CC1CA97931E}" destId="{8438E9BE-B851-47F7-9125-B756161195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8ED568-D64B-4593-ACDD-A4F7A0DE05F7}" type="doc">
      <dgm:prSet loTypeId="urn:microsoft.com/office/officeart/2005/8/layout/hierarchy1" loCatId="hierarchy" qsTypeId="urn:microsoft.com/office/officeart/2009/2/quickstyle/3d8" qsCatId="3D" csTypeId="urn:microsoft.com/office/officeart/2005/8/colors/colorful1" csCatId="colorful" phldr="1"/>
      <dgm:spPr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</dgm:spPr>
      <dgm:t>
        <a:bodyPr/>
        <a:lstStyle/>
        <a:p>
          <a:endParaRPr lang="es-ES"/>
        </a:p>
      </dgm:t>
    </dgm:pt>
    <dgm:pt modelId="{DCAC54FE-B3F7-4D32-886C-CC51390298A1}">
      <dgm:prSet phldrT="[Texto]" custT="1"/>
      <dgm:spPr/>
      <dgm:t>
        <a:bodyPr/>
        <a:lstStyle/>
        <a:p>
          <a:r>
            <a:rPr lang="es-ES" sz="1500" b="1" dirty="0"/>
            <a:t>CLÁUSULAS</a:t>
          </a:r>
        </a:p>
      </dgm:t>
    </dgm:pt>
    <dgm:pt modelId="{7E421423-F8DF-497C-B40D-82AC21DB4ACC}" type="parTrans" cxnId="{91A90D1F-1BDF-4252-9E9D-89A4AD7A8771}">
      <dgm:prSet/>
      <dgm:spPr/>
      <dgm:t>
        <a:bodyPr/>
        <a:lstStyle/>
        <a:p>
          <a:endParaRPr lang="es-ES"/>
        </a:p>
      </dgm:t>
    </dgm:pt>
    <dgm:pt modelId="{F0B1B78C-5C21-43F2-98D7-C29102F8A82E}" type="sibTrans" cxnId="{91A90D1F-1BDF-4252-9E9D-89A4AD7A8771}">
      <dgm:prSet/>
      <dgm:spPr/>
      <dgm:t>
        <a:bodyPr/>
        <a:lstStyle/>
        <a:p>
          <a:endParaRPr lang="es-ES"/>
        </a:p>
      </dgm:t>
    </dgm:pt>
    <dgm:pt modelId="{3267FE03-78DE-4B47-B446-A011812C3F11}">
      <dgm:prSet phldrT="[Texto]" custT="1"/>
      <dgm:spPr/>
      <dgm:t>
        <a:bodyPr/>
        <a:lstStyle/>
        <a:p>
          <a:r>
            <a:rPr lang="es-ES" sz="1800" b="1" dirty="0"/>
            <a:t>FROM</a:t>
          </a:r>
          <a:endParaRPr lang="es-ES" sz="1600" b="1" dirty="0"/>
        </a:p>
      </dgm:t>
    </dgm:pt>
    <dgm:pt modelId="{75894A6A-920D-4433-8F78-BBFBF57D9B50}" type="parTrans" cxnId="{26A53623-890C-4903-8772-378F8F3ACC07}">
      <dgm:prSet/>
      <dgm:spPr/>
      <dgm:t>
        <a:bodyPr/>
        <a:lstStyle/>
        <a:p>
          <a:endParaRPr lang="es-ES"/>
        </a:p>
      </dgm:t>
    </dgm:pt>
    <dgm:pt modelId="{21EA841D-BC3E-4ECD-8703-314ECDFE65CC}" type="sibTrans" cxnId="{26A53623-890C-4903-8772-378F8F3ACC07}">
      <dgm:prSet/>
      <dgm:spPr/>
      <dgm:t>
        <a:bodyPr/>
        <a:lstStyle/>
        <a:p>
          <a:endParaRPr lang="es-ES"/>
        </a:p>
      </dgm:t>
    </dgm:pt>
    <dgm:pt modelId="{35DDCE30-8552-407C-BCCB-B2FC21DAB60F}">
      <dgm:prSet phldrT="[Texto]" custT="1"/>
      <dgm:spPr/>
      <dgm:t>
        <a:bodyPr/>
        <a:lstStyle/>
        <a:p>
          <a:r>
            <a:rPr lang="es-ES" sz="1800" b="1" dirty="0"/>
            <a:t>WHERE</a:t>
          </a:r>
        </a:p>
      </dgm:t>
    </dgm:pt>
    <dgm:pt modelId="{34465129-1393-41DA-A793-1547F7FA529B}" type="parTrans" cxnId="{7E9C4E0D-6BC3-4779-8267-69B08307872C}">
      <dgm:prSet/>
      <dgm:spPr/>
      <dgm:t>
        <a:bodyPr/>
        <a:lstStyle/>
        <a:p>
          <a:endParaRPr lang="es-ES"/>
        </a:p>
      </dgm:t>
    </dgm:pt>
    <dgm:pt modelId="{9B7F8177-1D29-4195-8DAF-4919CC03386B}" type="sibTrans" cxnId="{7E9C4E0D-6BC3-4779-8267-69B08307872C}">
      <dgm:prSet/>
      <dgm:spPr/>
      <dgm:t>
        <a:bodyPr/>
        <a:lstStyle/>
        <a:p>
          <a:endParaRPr lang="es-ES"/>
        </a:p>
      </dgm:t>
    </dgm:pt>
    <dgm:pt modelId="{F7008EBC-2C1D-4E7C-BF2A-F0A6FAC6409B}">
      <dgm:prSet phldrT="[Texto]" custT="1"/>
      <dgm:spPr/>
      <dgm:t>
        <a:bodyPr/>
        <a:lstStyle/>
        <a:p>
          <a:r>
            <a:rPr lang="es-ES" sz="1600" b="1" dirty="0"/>
            <a:t>GROUP BY</a:t>
          </a:r>
        </a:p>
      </dgm:t>
    </dgm:pt>
    <dgm:pt modelId="{A4F9C0A0-688F-49AF-82F8-F0F0A4160AC5}" type="parTrans" cxnId="{41810C6E-2AA9-4CAE-B31D-4D98BEAEB71D}">
      <dgm:prSet/>
      <dgm:spPr/>
      <dgm:t>
        <a:bodyPr/>
        <a:lstStyle/>
        <a:p>
          <a:endParaRPr lang="es-ES"/>
        </a:p>
      </dgm:t>
    </dgm:pt>
    <dgm:pt modelId="{19A7A3E1-45C2-4DD9-980B-F221BE562982}" type="sibTrans" cxnId="{41810C6E-2AA9-4CAE-B31D-4D98BEAEB71D}">
      <dgm:prSet/>
      <dgm:spPr/>
      <dgm:t>
        <a:bodyPr/>
        <a:lstStyle/>
        <a:p>
          <a:endParaRPr lang="es-ES"/>
        </a:p>
      </dgm:t>
    </dgm:pt>
    <dgm:pt modelId="{C0EDD428-C11A-4A5C-95CB-EBE00020CAB1}">
      <dgm:prSet phldrT="[Texto]" custT="1"/>
      <dgm:spPr/>
      <dgm:t>
        <a:bodyPr/>
        <a:lstStyle/>
        <a:p>
          <a:r>
            <a:rPr lang="es-ES" sz="1800" b="1" dirty="0"/>
            <a:t>HAVING</a:t>
          </a:r>
        </a:p>
      </dgm:t>
    </dgm:pt>
    <dgm:pt modelId="{163F8AC5-9044-4980-ACDB-BDA648608743}" type="parTrans" cxnId="{58021889-66EF-41EE-B35A-4B6065B84A79}">
      <dgm:prSet/>
      <dgm:spPr/>
      <dgm:t>
        <a:bodyPr/>
        <a:lstStyle/>
        <a:p>
          <a:endParaRPr lang="es-ES"/>
        </a:p>
      </dgm:t>
    </dgm:pt>
    <dgm:pt modelId="{1111FD3F-8525-4898-BC27-EB2BD9BC62C7}" type="sibTrans" cxnId="{58021889-66EF-41EE-B35A-4B6065B84A79}">
      <dgm:prSet/>
      <dgm:spPr/>
      <dgm:t>
        <a:bodyPr/>
        <a:lstStyle/>
        <a:p>
          <a:endParaRPr lang="es-ES"/>
        </a:p>
      </dgm:t>
    </dgm:pt>
    <dgm:pt modelId="{EE564764-9164-49B0-9447-67165494713D}">
      <dgm:prSet phldrT="[Texto]" custT="1"/>
      <dgm:spPr/>
      <dgm:t>
        <a:bodyPr/>
        <a:lstStyle/>
        <a:p>
          <a:r>
            <a:rPr lang="es-ES" sz="1600" b="1" dirty="0"/>
            <a:t>ORDER BY</a:t>
          </a:r>
        </a:p>
      </dgm:t>
    </dgm:pt>
    <dgm:pt modelId="{43DB106A-EBE5-4CE2-A371-6E521AA7E694}" type="parTrans" cxnId="{653846C4-A538-4CE8-8DAD-3286AD72231A}">
      <dgm:prSet/>
      <dgm:spPr/>
      <dgm:t>
        <a:bodyPr/>
        <a:lstStyle/>
        <a:p>
          <a:endParaRPr lang="es-ES"/>
        </a:p>
      </dgm:t>
    </dgm:pt>
    <dgm:pt modelId="{680EF8C2-8687-4B9B-A646-7FA8E867A914}" type="sibTrans" cxnId="{653846C4-A538-4CE8-8DAD-3286AD72231A}">
      <dgm:prSet/>
      <dgm:spPr/>
      <dgm:t>
        <a:bodyPr/>
        <a:lstStyle/>
        <a:p>
          <a:endParaRPr lang="es-ES"/>
        </a:p>
      </dgm:t>
    </dgm:pt>
    <dgm:pt modelId="{658F7BB7-A19C-4193-BBBF-2AA4CC283584}" type="pres">
      <dgm:prSet presAssocID="{878ED568-D64B-4593-ACDD-A4F7A0DE05F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E394B4C-6622-4FC0-A599-9EBA74845B14}" type="pres">
      <dgm:prSet presAssocID="{DCAC54FE-B3F7-4D32-886C-CC51390298A1}" presName="hierRoot1" presStyleCnt="0"/>
      <dgm:spPr/>
    </dgm:pt>
    <dgm:pt modelId="{7D869321-1DA6-434A-A25B-3351D299EB96}" type="pres">
      <dgm:prSet presAssocID="{DCAC54FE-B3F7-4D32-886C-CC51390298A1}" presName="composite" presStyleCnt="0"/>
      <dgm:spPr/>
    </dgm:pt>
    <dgm:pt modelId="{FC4BD5C0-0CAB-4937-8174-A3B168E5BFA9}" type="pres">
      <dgm:prSet presAssocID="{DCAC54FE-B3F7-4D32-886C-CC51390298A1}" presName="background" presStyleLbl="node0" presStyleIdx="0" presStyleCnt="1"/>
      <dgm:spPr/>
    </dgm:pt>
    <dgm:pt modelId="{EE47BC1B-2A65-41DC-8631-B920443C8E82}" type="pres">
      <dgm:prSet presAssocID="{DCAC54FE-B3F7-4D32-886C-CC51390298A1}" presName="text" presStyleLbl="fgAcc0" presStyleIdx="0" presStyleCnt="1" custLinFactNeighborX="-32254" custLinFactNeighborY="-37990">
        <dgm:presLayoutVars>
          <dgm:chPref val="3"/>
        </dgm:presLayoutVars>
      </dgm:prSet>
      <dgm:spPr/>
    </dgm:pt>
    <dgm:pt modelId="{AC991DFE-A22A-42E7-B78B-4C01E3F2B3B2}" type="pres">
      <dgm:prSet presAssocID="{DCAC54FE-B3F7-4D32-886C-CC51390298A1}" presName="hierChild2" presStyleCnt="0"/>
      <dgm:spPr/>
    </dgm:pt>
    <dgm:pt modelId="{2089F40F-AF19-453C-B322-285440CBF3D5}" type="pres">
      <dgm:prSet presAssocID="{75894A6A-920D-4433-8F78-BBFBF57D9B50}" presName="Name10" presStyleLbl="parChTrans1D2" presStyleIdx="0" presStyleCnt="5"/>
      <dgm:spPr/>
    </dgm:pt>
    <dgm:pt modelId="{70403458-8F2B-47B4-8695-2E410924A55F}" type="pres">
      <dgm:prSet presAssocID="{3267FE03-78DE-4B47-B446-A011812C3F11}" presName="hierRoot2" presStyleCnt="0"/>
      <dgm:spPr/>
    </dgm:pt>
    <dgm:pt modelId="{B4E76E02-0BBB-4591-819E-BB770054ABC2}" type="pres">
      <dgm:prSet presAssocID="{3267FE03-78DE-4B47-B446-A011812C3F11}" presName="composite2" presStyleCnt="0"/>
      <dgm:spPr/>
    </dgm:pt>
    <dgm:pt modelId="{8CF590A9-707C-41C4-8C0D-8B464C6CAE7D}" type="pres">
      <dgm:prSet presAssocID="{3267FE03-78DE-4B47-B446-A011812C3F11}" presName="background2" presStyleLbl="node2" presStyleIdx="0" presStyleCnt="5"/>
      <dgm:spPr/>
    </dgm:pt>
    <dgm:pt modelId="{57899E72-92F3-4789-BE1F-BEDDD1793C1F}" type="pres">
      <dgm:prSet presAssocID="{3267FE03-78DE-4B47-B446-A011812C3F11}" presName="text2" presStyleLbl="fgAcc2" presStyleIdx="0" presStyleCnt="5" custLinFactX="-25433" custLinFactNeighborX="-100000" custLinFactNeighborY="-33410">
        <dgm:presLayoutVars>
          <dgm:chPref val="3"/>
        </dgm:presLayoutVars>
      </dgm:prSet>
      <dgm:spPr/>
    </dgm:pt>
    <dgm:pt modelId="{F4CF1A62-0DC3-46F7-99B3-DBD7B7542C27}" type="pres">
      <dgm:prSet presAssocID="{3267FE03-78DE-4B47-B446-A011812C3F11}" presName="hierChild3" presStyleCnt="0"/>
      <dgm:spPr/>
    </dgm:pt>
    <dgm:pt modelId="{AA3452EE-408D-43AE-86DE-3C4AC21AC42E}" type="pres">
      <dgm:prSet presAssocID="{34465129-1393-41DA-A793-1547F7FA529B}" presName="Name10" presStyleLbl="parChTrans1D2" presStyleIdx="1" presStyleCnt="5"/>
      <dgm:spPr/>
    </dgm:pt>
    <dgm:pt modelId="{AB79DEB8-6A3C-4E12-BEEA-46B42CA73C44}" type="pres">
      <dgm:prSet presAssocID="{35DDCE30-8552-407C-BCCB-B2FC21DAB60F}" presName="hierRoot2" presStyleCnt="0"/>
      <dgm:spPr/>
    </dgm:pt>
    <dgm:pt modelId="{7EE4A9B6-0E1A-4E51-9F8B-5FB9C4641894}" type="pres">
      <dgm:prSet presAssocID="{35DDCE30-8552-407C-BCCB-B2FC21DAB60F}" presName="composite2" presStyleCnt="0"/>
      <dgm:spPr/>
    </dgm:pt>
    <dgm:pt modelId="{4F200625-B334-4B77-A8F9-271D45859E8F}" type="pres">
      <dgm:prSet presAssocID="{35DDCE30-8552-407C-BCCB-B2FC21DAB60F}" presName="background2" presStyleLbl="node2" presStyleIdx="1" presStyleCnt="5"/>
      <dgm:spPr/>
    </dgm:pt>
    <dgm:pt modelId="{7ADB02A1-8E55-4777-810D-2F0AC5B37D1F}" type="pres">
      <dgm:prSet presAssocID="{35DDCE30-8552-407C-BCCB-B2FC21DAB60F}" presName="text2" presStyleLbl="fgAcc2" presStyleIdx="1" presStyleCnt="5" custLinFactNeighborX="-3622" custLinFactNeighborY="-33410">
        <dgm:presLayoutVars>
          <dgm:chPref val="3"/>
        </dgm:presLayoutVars>
      </dgm:prSet>
      <dgm:spPr/>
    </dgm:pt>
    <dgm:pt modelId="{C5EE6C98-BC1E-41E6-88AA-248063D84EC3}" type="pres">
      <dgm:prSet presAssocID="{35DDCE30-8552-407C-BCCB-B2FC21DAB60F}" presName="hierChild3" presStyleCnt="0"/>
      <dgm:spPr/>
    </dgm:pt>
    <dgm:pt modelId="{FC060666-AE0D-4B94-A966-E227A8D60A32}" type="pres">
      <dgm:prSet presAssocID="{163F8AC5-9044-4980-ACDB-BDA648608743}" presName="Name10" presStyleLbl="parChTrans1D2" presStyleIdx="2" presStyleCnt="5"/>
      <dgm:spPr/>
    </dgm:pt>
    <dgm:pt modelId="{E0CC2E09-9B08-45B7-9649-A995445BC02A}" type="pres">
      <dgm:prSet presAssocID="{C0EDD428-C11A-4A5C-95CB-EBE00020CAB1}" presName="hierRoot2" presStyleCnt="0"/>
      <dgm:spPr/>
    </dgm:pt>
    <dgm:pt modelId="{1285782D-8124-4784-806B-FF66A04B6846}" type="pres">
      <dgm:prSet presAssocID="{C0EDD428-C11A-4A5C-95CB-EBE00020CAB1}" presName="composite2" presStyleCnt="0"/>
      <dgm:spPr/>
    </dgm:pt>
    <dgm:pt modelId="{C7E0CCC9-A957-49FF-B732-B46F9E6561BD}" type="pres">
      <dgm:prSet presAssocID="{C0EDD428-C11A-4A5C-95CB-EBE00020CAB1}" presName="background2" presStyleLbl="node2" presStyleIdx="2" presStyleCnt="5"/>
      <dgm:spPr/>
    </dgm:pt>
    <dgm:pt modelId="{91C6437E-0462-45A0-B069-6E393628FBA5}" type="pres">
      <dgm:prSet presAssocID="{C0EDD428-C11A-4A5C-95CB-EBE00020CAB1}" presName="text2" presStyleLbl="fgAcc2" presStyleIdx="2" presStyleCnt="5" custLinFactX="25633" custLinFactNeighborX="100000" custLinFactNeighborY="-33410">
        <dgm:presLayoutVars>
          <dgm:chPref val="3"/>
        </dgm:presLayoutVars>
      </dgm:prSet>
      <dgm:spPr/>
    </dgm:pt>
    <dgm:pt modelId="{D03710A7-19FF-48BD-AB9C-F7034E793EAC}" type="pres">
      <dgm:prSet presAssocID="{C0EDD428-C11A-4A5C-95CB-EBE00020CAB1}" presName="hierChild3" presStyleCnt="0"/>
      <dgm:spPr/>
    </dgm:pt>
    <dgm:pt modelId="{B7237450-51E7-427F-AEA4-E055DE9E15F4}" type="pres">
      <dgm:prSet presAssocID="{43DB106A-EBE5-4CE2-A371-6E521AA7E694}" presName="Name10" presStyleLbl="parChTrans1D2" presStyleIdx="3" presStyleCnt="5"/>
      <dgm:spPr/>
    </dgm:pt>
    <dgm:pt modelId="{446B4846-D27F-4F3F-B046-9A6A1030B848}" type="pres">
      <dgm:prSet presAssocID="{EE564764-9164-49B0-9447-67165494713D}" presName="hierRoot2" presStyleCnt="0"/>
      <dgm:spPr/>
    </dgm:pt>
    <dgm:pt modelId="{9896CC61-4170-4FCF-A10F-5C04A742A60A}" type="pres">
      <dgm:prSet presAssocID="{EE564764-9164-49B0-9447-67165494713D}" presName="composite2" presStyleCnt="0"/>
      <dgm:spPr/>
    </dgm:pt>
    <dgm:pt modelId="{937B9644-5BE8-405B-92A5-E7F3AECE3466}" type="pres">
      <dgm:prSet presAssocID="{EE564764-9164-49B0-9447-67165494713D}" presName="background2" presStyleLbl="node2" presStyleIdx="3" presStyleCnt="5"/>
      <dgm:spPr/>
    </dgm:pt>
    <dgm:pt modelId="{A821AD02-8330-4B9A-9B64-ABC9F8F34D52}" type="pres">
      <dgm:prSet presAssocID="{EE564764-9164-49B0-9447-67165494713D}" presName="text2" presStyleLbl="fgAcc2" presStyleIdx="3" presStyleCnt="5" custLinFactX="27524" custLinFactNeighborX="100000" custLinFactNeighborY="-33410">
        <dgm:presLayoutVars>
          <dgm:chPref val="3"/>
        </dgm:presLayoutVars>
      </dgm:prSet>
      <dgm:spPr/>
    </dgm:pt>
    <dgm:pt modelId="{4EBDF99D-5C34-4E79-83A5-ED98C5CD6F9D}" type="pres">
      <dgm:prSet presAssocID="{EE564764-9164-49B0-9447-67165494713D}" presName="hierChild3" presStyleCnt="0"/>
      <dgm:spPr/>
    </dgm:pt>
    <dgm:pt modelId="{5EB3DFE1-01AB-464E-B788-B83539722D68}" type="pres">
      <dgm:prSet presAssocID="{A4F9C0A0-688F-49AF-82F8-F0F0A4160AC5}" presName="Name10" presStyleLbl="parChTrans1D2" presStyleIdx="4" presStyleCnt="5"/>
      <dgm:spPr/>
    </dgm:pt>
    <dgm:pt modelId="{BF540A4A-90B2-4156-84B9-CF81494D789F}" type="pres">
      <dgm:prSet presAssocID="{F7008EBC-2C1D-4E7C-BF2A-F0A6FAC6409B}" presName="hierRoot2" presStyleCnt="0"/>
      <dgm:spPr/>
    </dgm:pt>
    <dgm:pt modelId="{187EC831-83B9-4637-B11C-79AF793507C3}" type="pres">
      <dgm:prSet presAssocID="{F7008EBC-2C1D-4E7C-BF2A-F0A6FAC6409B}" presName="composite2" presStyleCnt="0"/>
      <dgm:spPr/>
    </dgm:pt>
    <dgm:pt modelId="{E8D89FE7-3B3D-4F05-96F0-C320B6059565}" type="pres">
      <dgm:prSet presAssocID="{F7008EBC-2C1D-4E7C-BF2A-F0A6FAC6409B}" presName="background2" presStyleLbl="node2" presStyleIdx="4" presStyleCnt="5"/>
      <dgm:spPr/>
    </dgm:pt>
    <dgm:pt modelId="{ADBCCED7-8675-490D-950F-0282DF2717A8}" type="pres">
      <dgm:prSet presAssocID="{F7008EBC-2C1D-4E7C-BF2A-F0A6FAC6409B}" presName="text2" presStyleLbl="fgAcc2" presStyleIdx="4" presStyleCnt="5" custLinFactX="-100000" custLinFactNeighborX="-141383" custLinFactNeighborY="-33410">
        <dgm:presLayoutVars>
          <dgm:chPref val="3"/>
        </dgm:presLayoutVars>
      </dgm:prSet>
      <dgm:spPr/>
    </dgm:pt>
    <dgm:pt modelId="{1093569F-490E-450A-8171-A4618922F6BB}" type="pres">
      <dgm:prSet presAssocID="{F7008EBC-2C1D-4E7C-BF2A-F0A6FAC6409B}" presName="hierChild3" presStyleCnt="0"/>
      <dgm:spPr/>
    </dgm:pt>
  </dgm:ptLst>
  <dgm:cxnLst>
    <dgm:cxn modelId="{1AFAE807-362D-4313-B31D-F87CDFC23F9A}" type="presOf" srcId="{DCAC54FE-B3F7-4D32-886C-CC51390298A1}" destId="{EE47BC1B-2A65-41DC-8631-B920443C8E82}" srcOrd="0" destOrd="0" presId="urn:microsoft.com/office/officeart/2005/8/layout/hierarchy1"/>
    <dgm:cxn modelId="{7E9C4E0D-6BC3-4779-8267-69B08307872C}" srcId="{DCAC54FE-B3F7-4D32-886C-CC51390298A1}" destId="{35DDCE30-8552-407C-BCCB-B2FC21DAB60F}" srcOrd="1" destOrd="0" parTransId="{34465129-1393-41DA-A793-1547F7FA529B}" sibTransId="{9B7F8177-1D29-4195-8DAF-4919CC03386B}"/>
    <dgm:cxn modelId="{CE1F5E1A-F779-416A-801A-925979CE9FA1}" type="presOf" srcId="{34465129-1393-41DA-A793-1547F7FA529B}" destId="{AA3452EE-408D-43AE-86DE-3C4AC21AC42E}" srcOrd="0" destOrd="0" presId="urn:microsoft.com/office/officeart/2005/8/layout/hierarchy1"/>
    <dgm:cxn modelId="{904F811B-B110-4137-A9EA-B907C5D0CAA6}" type="presOf" srcId="{75894A6A-920D-4433-8F78-BBFBF57D9B50}" destId="{2089F40F-AF19-453C-B322-285440CBF3D5}" srcOrd="0" destOrd="0" presId="urn:microsoft.com/office/officeart/2005/8/layout/hierarchy1"/>
    <dgm:cxn modelId="{91A90D1F-1BDF-4252-9E9D-89A4AD7A8771}" srcId="{878ED568-D64B-4593-ACDD-A4F7A0DE05F7}" destId="{DCAC54FE-B3F7-4D32-886C-CC51390298A1}" srcOrd="0" destOrd="0" parTransId="{7E421423-F8DF-497C-B40D-82AC21DB4ACC}" sibTransId="{F0B1B78C-5C21-43F2-98D7-C29102F8A82E}"/>
    <dgm:cxn modelId="{3530971F-8F83-465D-8D27-B727CB3538BE}" type="presOf" srcId="{878ED568-D64B-4593-ACDD-A4F7A0DE05F7}" destId="{658F7BB7-A19C-4193-BBBF-2AA4CC283584}" srcOrd="0" destOrd="0" presId="urn:microsoft.com/office/officeart/2005/8/layout/hierarchy1"/>
    <dgm:cxn modelId="{26A53623-890C-4903-8772-378F8F3ACC07}" srcId="{DCAC54FE-B3F7-4D32-886C-CC51390298A1}" destId="{3267FE03-78DE-4B47-B446-A011812C3F11}" srcOrd="0" destOrd="0" parTransId="{75894A6A-920D-4433-8F78-BBFBF57D9B50}" sibTransId="{21EA841D-BC3E-4ECD-8703-314ECDFE65CC}"/>
    <dgm:cxn modelId="{34366742-FCDF-43E6-A285-D31960184E05}" type="presOf" srcId="{EE564764-9164-49B0-9447-67165494713D}" destId="{A821AD02-8330-4B9A-9B64-ABC9F8F34D52}" srcOrd="0" destOrd="0" presId="urn:microsoft.com/office/officeart/2005/8/layout/hierarchy1"/>
    <dgm:cxn modelId="{41810C6E-2AA9-4CAE-B31D-4D98BEAEB71D}" srcId="{DCAC54FE-B3F7-4D32-886C-CC51390298A1}" destId="{F7008EBC-2C1D-4E7C-BF2A-F0A6FAC6409B}" srcOrd="4" destOrd="0" parTransId="{A4F9C0A0-688F-49AF-82F8-F0F0A4160AC5}" sibTransId="{19A7A3E1-45C2-4DD9-980B-F221BE562982}"/>
    <dgm:cxn modelId="{98280F58-B4B0-4EF4-8CB1-CCBFAA0FA8F5}" type="presOf" srcId="{163F8AC5-9044-4980-ACDB-BDA648608743}" destId="{FC060666-AE0D-4B94-A966-E227A8D60A32}" srcOrd="0" destOrd="0" presId="urn:microsoft.com/office/officeart/2005/8/layout/hierarchy1"/>
    <dgm:cxn modelId="{C6F36187-327B-42F8-B6EF-1E0C157498BA}" type="presOf" srcId="{F7008EBC-2C1D-4E7C-BF2A-F0A6FAC6409B}" destId="{ADBCCED7-8675-490D-950F-0282DF2717A8}" srcOrd="0" destOrd="0" presId="urn:microsoft.com/office/officeart/2005/8/layout/hierarchy1"/>
    <dgm:cxn modelId="{58021889-66EF-41EE-B35A-4B6065B84A79}" srcId="{DCAC54FE-B3F7-4D32-886C-CC51390298A1}" destId="{C0EDD428-C11A-4A5C-95CB-EBE00020CAB1}" srcOrd="2" destOrd="0" parTransId="{163F8AC5-9044-4980-ACDB-BDA648608743}" sibTransId="{1111FD3F-8525-4898-BC27-EB2BD9BC62C7}"/>
    <dgm:cxn modelId="{478AEA92-5D04-4BBA-ACBF-38153CAE21CE}" type="presOf" srcId="{A4F9C0A0-688F-49AF-82F8-F0F0A4160AC5}" destId="{5EB3DFE1-01AB-464E-B788-B83539722D68}" srcOrd="0" destOrd="0" presId="urn:microsoft.com/office/officeart/2005/8/layout/hierarchy1"/>
    <dgm:cxn modelId="{70294AA5-2FD3-48AE-8635-C6982FDEF11F}" type="presOf" srcId="{43DB106A-EBE5-4CE2-A371-6E521AA7E694}" destId="{B7237450-51E7-427F-AEA4-E055DE9E15F4}" srcOrd="0" destOrd="0" presId="urn:microsoft.com/office/officeart/2005/8/layout/hierarchy1"/>
    <dgm:cxn modelId="{710A18B6-6BE7-49B6-A9D5-664F0C95B6F5}" type="presOf" srcId="{C0EDD428-C11A-4A5C-95CB-EBE00020CAB1}" destId="{91C6437E-0462-45A0-B069-6E393628FBA5}" srcOrd="0" destOrd="0" presId="urn:microsoft.com/office/officeart/2005/8/layout/hierarchy1"/>
    <dgm:cxn modelId="{653846C4-A538-4CE8-8DAD-3286AD72231A}" srcId="{DCAC54FE-B3F7-4D32-886C-CC51390298A1}" destId="{EE564764-9164-49B0-9447-67165494713D}" srcOrd="3" destOrd="0" parTransId="{43DB106A-EBE5-4CE2-A371-6E521AA7E694}" sibTransId="{680EF8C2-8687-4B9B-A646-7FA8E867A914}"/>
    <dgm:cxn modelId="{AD7072F3-9DCF-4C78-9B76-F66A7D23FDF6}" type="presOf" srcId="{3267FE03-78DE-4B47-B446-A011812C3F11}" destId="{57899E72-92F3-4789-BE1F-BEDDD1793C1F}" srcOrd="0" destOrd="0" presId="urn:microsoft.com/office/officeart/2005/8/layout/hierarchy1"/>
    <dgm:cxn modelId="{747B2EFE-5F77-4984-B322-080698DC31AC}" type="presOf" srcId="{35DDCE30-8552-407C-BCCB-B2FC21DAB60F}" destId="{7ADB02A1-8E55-4777-810D-2F0AC5B37D1F}" srcOrd="0" destOrd="0" presId="urn:microsoft.com/office/officeart/2005/8/layout/hierarchy1"/>
    <dgm:cxn modelId="{024F62A9-054B-48A9-8422-87ED515715AC}" type="presParOf" srcId="{658F7BB7-A19C-4193-BBBF-2AA4CC283584}" destId="{BE394B4C-6622-4FC0-A599-9EBA74845B14}" srcOrd="0" destOrd="0" presId="urn:microsoft.com/office/officeart/2005/8/layout/hierarchy1"/>
    <dgm:cxn modelId="{B924AC00-112A-4FD7-B15C-B85CAB718AFB}" type="presParOf" srcId="{BE394B4C-6622-4FC0-A599-9EBA74845B14}" destId="{7D869321-1DA6-434A-A25B-3351D299EB96}" srcOrd="0" destOrd="0" presId="urn:microsoft.com/office/officeart/2005/8/layout/hierarchy1"/>
    <dgm:cxn modelId="{604B8DFA-5714-4B5E-97C4-C5676CA452FA}" type="presParOf" srcId="{7D869321-1DA6-434A-A25B-3351D299EB96}" destId="{FC4BD5C0-0CAB-4937-8174-A3B168E5BFA9}" srcOrd="0" destOrd="0" presId="urn:microsoft.com/office/officeart/2005/8/layout/hierarchy1"/>
    <dgm:cxn modelId="{80843289-A06C-469F-A7A4-9B1DCEDD705A}" type="presParOf" srcId="{7D869321-1DA6-434A-A25B-3351D299EB96}" destId="{EE47BC1B-2A65-41DC-8631-B920443C8E82}" srcOrd="1" destOrd="0" presId="urn:microsoft.com/office/officeart/2005/8/layout/hierarchy1"/>
    <dgm:cxn modelId="{21DAD990-29C8-4A91-B852-EAEF4439E6A4}" type="presParOf" srcId="{BE394B4C-6622-4FC0-A599-9EBA74845B14}" destId="{AC991DFE-A22A-42E7-B78B-4C01E3F2B3B2}" srcOrd="1" destOrd="0" presId="urn:microsoft.com/office/officeart/2005/8/layout/hierarchy1"/>
    <dgm:cxn modelId="{B5A4F7B7-E689-40B8-964D-376EBCADAF08}" type="presParOf" srcId="{AC991DFE-A22A-42E7-B78B-4C01E3F2B3B2}" destId="{2089F40F-AF19-453C-B322-285440CBF3D5}" srcOrd="0" destOrd="0" presId="urn:microsoft.com/office/officeart/2005/8/layout/hierarchy1"/>
    <dgm:cxn modelId="{E1DC800C-32F1-4601-A599-3FC094E04D07}" type="presParOf" srcId="{AC991DFE-A22A-42E7-B78B-4C01E3F2B3B2}" destId="{70403458-8F2B-47B4-8695-2E410924A55F}" srcOrd="1" destOrd="0" presId="urn:microsoft.com/office/officeart/2005/8/layout/hierarchy1"/>
    <dgm:cxn modelId="{B16BF7DB-3106-4F70-91AC-5C7986FFE78B}" type="presParOf" srcId="{70403458-8F2B-47B4-8695-2E410924A55F}" destId="{B4E76E02-0BBB-4591-819E-BB770054ABC2}" srcOrd="0" destOrd="0" presId="urn:microsoft.com/office/officeart/2005/8/layout/hierarchy1"/>
    <dgm:cxn modelId="{87484293-279D-48ED-B083-DACC09A2F630}" type="presParOf" srcId="{B4E76E02-0BBB-4591-819E-BB770054ABC2}" destId="{8CF590A9-707C-41C4-8C0D-8B464C6CAE7D}" srcOrd="0" destOrd="0" presId="urn:microsoft.com/office/officeart/2005/8/layout/hierarchy1"/>
    <dgm:cxn modelId="{7461F0C8-DAF3-4AD4-9CB3-E2D3DA193678}" type="presParOf" srcId="{B4E76E02-0BBB-4591-819E-BB770054ABC2}" destId="{57899E72-92F3-4789-BE1F-BEDDD1793C1F}" srcOrd="1" destOrd="0" presId="urn:microsoft.com/office/officeart/2005/8/layout/hierarchy1"/>
    <dgm:cxn modelId="{179927ED-C5CC-46FE-B218-33A3ED0CB0B4}" type="presParOf" srcId="{70403458-8F2B-47B4-8695-2E410924A55F}" destId="{F4CF1A62-0DC3-46F7-99B3-DBD7B7542C27}" srcOrd="1" destOrd="0" presId="urn:microsoft.com/office/officeart/2005/8/layout/hierarchy1"/>
    <dgm:cxn modelId="{AC4675E3-0663-433B-87E4-30E63A2044E5}" type="presParOf" srcId="{AC991DFE-A22A-42E7-B78B-4C01E3F2B3B2}" destId="{AA3452EE-408D-43AE-86DE-3C4AC21AC42E}" srcOrd="2" destOrd="0" presId="urn:microsoft.com/office/officeart/2005/8/layout/hierarchy1"/>
    <dgm:cxn modelId="{2483AD4E-6156-4E45-B5E3-D6B2CB3F3C7E}" type="presParOf" srcId="{AC991DFE-A22A-42E7-B78B-4C01E3F2B3B2}" destId="{AB79DEB8-6A3C-4E12-BEEA-46B42CA73C44}" srcOrd="3" destOrd="0" presId="urn:microsoft.com/office/officeart/2005/8/layout/hierarchy1"/>
    <dgm:cxn modelId="{A2CDCC94-1CA2-4CAB-8BE3-0A7A53CCB161}" type="presParOf" srcId="{AB79DEB8-6A3C-4E12-BEEA-46B42CA73C44}" destId="{7EE4A9B6-0E1A-4E51-9F8B-5FB9C4641894}" srcOrd="0" destOrd="0" presId="urn:microsoft.com/office/officeart/2005/8/layout/hierarchy1"/>
    <dgm:cxn modelId="{8E0E5DF3-41CC-4566-8A38-2788D7ABEC28}" type="presParOf" srcId="{7EE4A9B6-0E1A-4E51-9F8B-5FB9C4641894}" destId="{4F200625-B334-4B77-A8F9-271D45859E8F}" srcOrd="0" destOrd="0" presId="urn:microsoft.com/office/officeart/2005/8/layout/hierarchy1"/>
    <dgm:cxn modelId="{7CAC2F0A-ADFC-41EE-94B0-E0C99DF5FB05}" type="presParOf" srcId="{7EE4A9B6-0E1A-4E51-9F8B-5FB9C4641894}" destId="{7ADB02A1-8E55-4777-810D-2F0AC5B37D1F}" srcOrd="1" destOrd="0" presId="urn:microsoft.com/office/officeart/2005/8/layout/hierarchy1"/>
    <dgm:cxn modelId="{22CB06F0-EE0B-42C0-96E7-CBCBD53F4EB5}" type="presParOf" srcId="{AB79DEB8-6A3C-4E12-BEEA-46B42CA73C44}" destId="{C5EE6C98-BC1E-41E6-88AA-248063D84EC3}" srcOrd="1" destOrd="0" presId="urn:microsoft.com/office/officeart/2005/8/layout/hierarchy1"/>
    <dgm:cxn modelId="{E82799A4-19C7-4774-9B55-991B4391FCEC}" type="presParOf" srcId="{AC991DFE-A22A-42E7-B78B-4C01E3F2B3B2}" destId="{FC060666-AE0D-4B94-A966-E227A8D60A32}" srcOrd="4" destOrd="0" presId="urn:microsoft.com/office/officeart/2005/8/layout/hierarchy1"/>
    <dgm:cxn modelId="{CA423A24-4512-47D1-89CA-BB1BD9ACE6A5}" type="presParOf" srcId="{AC991DFE-A22A-42E7-B78B-4C01E3F2B3B2}" destId="{E0CC2E09-9B08-45B7-9649-A995445BC02A}" srcOrd="5" destOrd="0" presId="urn:microsoft.com/office/officeart/2005/8/layout/hierarchy1"/>
    <dgm:cxn modelId="{5CE9B345-B2F5-4AA4-B0BF-7C533F4AF436}" type="presParOf" srcId="{E0CC2E09-9B08-45B7-9649-A995445BC02A}" destId="{1285782D-8124-4784-806B-FF66A04B6846}" srcOrd="0" destOrd="0" presId="urn:microsoft.com/office/officeart/2005/8/layout/hierarchy1"/>
    <dgm:cxn modelId="{C6F2BE93-7885-48AB-AD3F-B8F60A65D78D}" type="presParOf" srcId="{1285782D-8124-4784-806B-FF66A04B6846}" destId="{C7E0CCC9-A957-49FF-B732-B46F9E6561BD}" srcOrd="0" destOrd="0" presId="urn:microsoft.com/office/officeart/2005/8/layout/hierarchy1"/>
    <dgm:cxn modelId="{EEAD8130-EB91-491F-8581-A1BF2DCDAA99}" type="presParOf" srcId="{1285782D-8124-4784-806B-FF66A04B6846}" destId="{91C6437E-0462-45A0-B069-6E393628FBA5}" srcOrd="1" destOrd="0" presId="urn:microsoft.com/office/officeart/2005/8/layout/hierarchy1"/>
    <dgm:cxn modelId="{7380191B-646D-48B8-9A38-673D9600657E}" type="presParOf" srcId="{E0CC2E09-9B08-45B7-9649-A995445BC02A}" destId="{D03710A7-19FF-48BD-AB9C-F7034E793EAC}" srcOrd="1" destOrd="0" presId="urn:microsoft.com/office/officeart/2005/8/layout/hierarchy1"/>
    <dgm:cxn modelId="{B5217673-2F7A-47F6-9A37-A3E996F167E1}" type="presParOf" srcId="{AC991DFE-A22A-42E7-B78B-4C01E3F2B3B2}" destId="{B7237450-51E7-427F-AEA4-E055DE9E15F4}" srcOrd="6" destOrd="0" presId="urn:microsoft.com/office/officeart/2005/8/layout/hierarchy1"/>
    <dgm:cxn modelId="{DC9725CA-5DD2-4566-98FD-0231886978E3}" type="presParOf" srcId="{AC991DFE-A22A-42E7-B78B-4C01E3F2B3B2}" destId="{446B4846-D27F-4F3F-B046-9A6A1030B848}" srcOrd="7" destOrd="0" presId="urn:microsoft.com/office/officeart/2005/8/layout/hierarchy1"/>
    <dgm:cxn modelId="{1666AB05-9CA2-4E96-BA29-0F0130ACA804}" type="presParOf" srcId="{446B4846-D27F-4F3F-B046-9A6A1030B848}" destId="{9896CC61-4170-4FCF-A10F-5C04A742A60A}" srcOrd="0" destOrd="0" presId="urn:microsoft.com/office/officeart/2005/8/layout/hierarchy1"/>
    <dgm:cxn modelId="{DE8AA6D7-8060-4223-B455-1503068273BD}" type="presParOf" srcId="{9896CC61-4170-4FCF-A10F-5C04A742A60A}" destId="{937B9644-5BE8-405B-92A5-E7F3AECE3466}" srcOrd="0" destOrd="0" presId="urn:microsoft.com/office/officeart/2005/8/layout/hierarchy1"/>
    <dgm:cxn modelId="{1C1E341B-B054-4389-AB40-923467B809DD}" type="presParOf" srcId="{9896CC61-4170-4FCF-A10F-5C04A742A60A}" destId="{A821AD02-8330-4B9A-9B64-ABC9F8F34D52}" srcOrd="1" destOrd="0" presId="urn:microsoft.com/office/officeart/2005/8/layout/hierarchy1"/>
    <dgm:cxn modelId="{5D8F4D33-027D-4B2C-AB78-7A641E89632E}" type="presParOf" srcId="{446B4846-D27F-4F3F-B046-9A6A1030B848}" destId="{4EBDF99D-5C34-4E79-83A5-ED98C5CD6F9D}" srcOrd="1" destOrd="0" presId="urn:microsoft.com/office/officeart/2005/8/layout/hierarchy1"/>
    <dgm:cxn modelId="{275862C1-F320-44BC-BEB8-C9A7EF56A5F7}" type="presParOf" srcId="{AC991DFE-A22A-42E7-B78B-4C01E3F2B3B2}" destId="{5EB3DFE1-01AB-464E-B788-B83539722D68}" srcOrd="8" destOrd="0" presId="urn:microsoft.com/office/officeart/2005/8/layout/hierarchy1"/>
    <dgm:cxn modelId="{8F672E7E-8552-4F9C-AEDE-100956DD8710}" type="presParOf" srcId="{AC991DFE-A22A-42E7-B78B-4C01E3F2B3B2}" destId="{BF540A4A-90B2-4156-84B9-CF81494D789F}" srcOrd="9" destOrd="0" presId="urn:microsoft.com/office/officeart/2005/8/layout/hierarchy1"/>
    <dgm:cxn modelId="{608FE22B-1597-460D-B8F9-1B3CEC5BD7D4}" type="presParOf" srcId="{BF540A4A-90B2-4156-84B9-CF81494D789F}" destId="{187EC831-83B9-4637-B11C-79AF793507C3}" srcOrd="0" destOrd="0" presId="urn:microsoft.com/office/officeart/2005/8/layout/hierarchy1"/>
    <dgm:cxn modelId="{C660B610-A7D7-41C2-89A8-1EF46CD5C492}" type="presParOf" srcId="{187EC831-83B9-4637-B11C-79AF793507C3}" destId="{E8D89FE7-3B3D-4F05-96F0-C320B6059565}" srcOrd="0" destOrd="0" presId="urn:microsoft.com/office/officeart/2005/8/layout/hierarchy1"/>
    <dgm:cxn modelId="{6B9BC8FF-42A0-4796-8CFD-F5D690D39B51}" type="presParOf" srcId="{187EC831-83B9-4637-B11C-79AF793507C3}" destId="{ADBCCED7-8675-490D-950F-0282DF2717A8}" srcOrd="1" destOrd="0" presId="urn:microsoft.com/office/officeart/2005/8/layout/hierarchy1"/>
    <dgm:cxn modelId="{5590BC4D-E731-4292-85B4-749C64A8A838}" type="presParOf" srcId="{BF540A4A-90B2-4156-84B9-CF81494D789F}" destId="{1093569F-490E-450A-8171-A4618922F6B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C48B8D-92BE-4C7B-A757-2A0AC836C9CD}">
      <dsp:nvSpPr>
        <dsp:cNvPr id="0" name=""/>
        <dsp:cNvSpPr/>
      </dsp:nvSpPr>
      <dsp:spPr>
        <a:xfrm>
          <a:off x="8483765" y="4878809"/>
          <a:ext cx="978106" cy="4220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8040"/>
              </a:lnTo>
              <a:lnTo>
                <a:pt x="978106" y="348040"/>
              </a:lnTo>
              <a:lnTo>
                <a:pt x="978106" y="42200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AAE54B-8841-4D52-A1AD-3D1299BC8256}">
      <dsp:nvSpPr>
        <dsp:cNvPr id="0" name=""/>
        <dsp:cNvSpPr/>
      </dsp:nvSpPr>
      <dsp:spPr>
        <a:xfrm>
          <a:off x="8438045" y="4878809"/>
          <a:ext cx="91440" cy="42200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8040"/>
              </a:lnTo>
              <a:lnTo>
                <a:pt x="48011" y="348040"/>
              </a:lnTo>
              <a:lnTo>
                <a:pt x="48011" y="42200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C59E0A-EEB8-40BB-AE20-5F1BC7931804}">
      <dsp:nvSpPr>
        <dsp:cNvPr id="0" name=""/>
        <dsp:cNvSpPr/>
      </dsp:nvSpPr>
      <dsp:spPr>
        <a:xfrm>
          <a:off x="7510242" y="4878809"/>
          <a:ext cx="973523" cy="422002"/>
        </a:xfrm>
        <a:custGeom>
          <a:avLst/>
          <a:gdLst/>
          <a:ahLst/>
          <a:cxnLst/>
          <a:rect l="0" t="0" r="0" b="0"/>
          <a:pathLst>
            <a:path>
              <a:moveTo>
                <a:pt x="973523" y="0"/>
              </a:moveTo>
              <a:lnTo>
                <a:pt x="973523" y="348040"/>
              </a:lnTo>
              <a:lnTo>
                <a:pt x="0" y="348040"/>
              </a:lnTo>
              <a:lnTo>
                <a:pt x="0" y="42200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1240B4-2BAF-45FA-9CFB-8CF2F7419B9E}">
      <dsp:nvSpPr>
        <dsp:cNvPr id="0" name=""/>
        <dsp:cNvSpPr/>
      </dsp:nvSpPr>
      <dsp:spPr>
        <a:xfrm>
          <a:off x="4733401" y="3917526"/>
          <a:ext cx="3750363" cy="4543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0340"/>
              </a:lnTo>
              <a:lnTo>
                <a:pt x="3750363" y="380340"/>
              </a:lnTo>
              <a:lnTo>
                <a:pt x="3750363" y="454302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7A55C4-F213-49EB-AA07-23415D57B820}">
      <dsp:nvSpPr>
        <dsp:cNvPr id="0" name=""/>
        <dsp:cNvSpPr/>
      </dsp:nvSpPr>
      <dsp:spPr>
        <a:xfrm>
          <a:off x="5455517" y="4876588"/>
          <a:ext cx="574852" cy="4360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2058"/>
              </a:lnTo>
              <a:lnTo>
                <a:pt x="574852" y="362058"/>
              </a:lnTo>
              <a:lnTo>
                <a:pt x="574852" y="43602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D8AC33-EB04-49A5-ABE1-30BE992FCCE2}">
      <dsp:nvSpPr>
        <dsp:cNvPr id="0" name=""/>
        <dsp:cNvSpPr/>
      </dsp:nvSpPr>
      <dsp:spPr>
        <a:xfrm>
          <a:off x="5016830" y="4876588"/>
          <a:ext cx="438686" cy="436015"/>
        </a:xfrm>
        <a:custGeom>
          <a:avLst/>
          <a:gdLst/>
          <a:ahLst/>
          <a:cxnLst/>
          <a:rect l="0" t="0" r="0" b="0"/>
          <a:pathLst>
            <a:path>
              <a:moveTo>
                <a:pt x="438686" y="0"/>
              </a:moveTo>
              <a:lnTo>
                <a:pt x="438686" y="362053"/>
              </a:lnTo>
              <a:lnTo>
                <a:pt x="0" y="362053"/>
              </a:lnTo>
              <a:lnTo>
                <a:pt x="0" y="436015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CD9DE-1222-49CB-8486-ACB2F2AF93CA}">
      <dsp:nvSpPr>
        <dsp:cNvPr id="0" name=""/>
        <dsp:cNvSpPr/>
      </dsp:nvSpPr>
      <dsp:spPr>
        <a:xfrm>
          <a:off x="4733401" y="3917526"/>
          <a:ext cx="722115" cy="4520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119"/>
              </a:lnTo>
              <a:lnTo>
                <a:pt x="722115" y="378119"/>
              </a:lnTo>
              <a:lnTo>
                <a:pt x="722115" y="452081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8F6A68-1C38-483C-8AA1-CF2B3516315A}">
      <dsp:nvSpPr>
        <dsp:cNvPr id="0" name=""/>
        <dsp:cNvSpPr/>
      </dsp:nvSpPr>
      <dsp:spPr>
        <a:xfrm>
          <a:off x="3240591" y="4876021"/>
          <a:ext cx="577776" cy="11667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92748"/>
              </a:lnTo>
              <a:lnTo>
                <a:pt x="577776" y="1092748"/>
              </a:lnTo>
              <a:lnTo>
                <a:pt x="577776" y="116671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077224-E095-4043-83DE-5AA650F31A9E}">
      <dsp:nvSpPr>
        <dsp:cNvPr id="0" name=""/>
        <dsp:cNvSpPr/>
      </dsp:nvSpPr>
      <dsp:spPr>
        <a:xfrm>
          <a:off x="2718394" y="4876021"/>
          <a:ext cx="522196" cy="1166705"/>
        </a:xfrm>
        <a:custGeom>
          <a:avLst/>
          <a:gdLst/>
          <a:ahLst/>
          <a:cxnLst/>
          <a:rect l="0" t="0" r="0" b="0"/>
          <a:pathLst>
            <a:path>
              <a:moveTo>
                <a:pt x="522196" y="0"/>
              </a:moveTo>
              <a:lnTo>
                <a:pt x="522196" y="1092743"/>
              </a:lnTo>
              <a:lnTo>
                <a:pt x="0" y="1092743"/>
              </a:lnTo>
              <a:lnTo>
                <a:pt x="0" y="1166705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4F903A-A350-46A3-9BEB-E05C42EFAC39}">
      <dsp:nvSpPr>
        <dsp:cNvPr id="0" name=""/>
        <dsp:cNvSpPr/>
      </dsp:nvSpPr>
      <dsp:spPr>
        <a:xfrm>
          <a:off x="3240591" y="4876021"/>
          <a:ext cx="576160" cy="4399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6028"/>
              </a:lnTo>
              <a:lnTo>
                <a:pt x="576160" y="366028"/>
              </a:lnTo>
              <a:lnTo>
                <a:pt x="576160" y="4399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401811-533A-4C1A-8A35-8EC50001E4C6}">
      <dsp:nvSpPr>
        <dsp:cNvPr id="0" name=""/>
        <dsp:cNvSpPr/>
      </dsp:nvSpPr>
      <dsp:spPr>
        <a:xfrm>
          <a:off x="2689537" y="4876021"/>
          <a:ext cx="551054" cy="445268"/>
        </a:xfrm>
        <a:custGeom>
          <a:avLst/>
          <a:gdLst/>
          <a:ahLst/>
          <a:cxnLst/>
          <a:rect l="0" t="0" r="0" b="0"/>
          <a:pathLst>
            <a:path>
              <a:moveTo>
                <a:pt x="551054" y="0"/>
              </a:moveTo>
              <a:lnTo>
                <a:pt x="551054" y="371305"/>
              </a:lnTo>
              <a:lnTo>
                <a:pt x="0" y="371305"/>
              </a:lnTo>
              <a:lnTo>
                <a:pt x="0" y="445268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BA216A-0754-4A08-9A32-DA838AF9D665}">
      <dsp:nvSpPr>
        <dsp:cNvPr id="0" name=""/>
        <dsp:cNvSpPr/>
      </dsp:nvSpPr>
      <dsp:spPr>
        <a:xfrm>
          <a:off x="3240591" y="3917526"/>
          <a:ext cx="1492810" cy="451514"/>
        </a:xfrm>
        <a:custGeom>
          <a:avLst/>
          <a:gdLst/>
          <a:ahLst/>
          <a:cxnLst/>
          <a:rect l="0" t="0" r="0" b="0"/>
          <a:pathLst>
            <a:path>
              <a:moveTo>
                <a:pt x="1492810" y="0"/>
              </a:moveTo>
              <a:lnTo>
                <a:pt x="1492810" y="377551"/>
              </a:lnTo>
              <a:lnTo>
                <a:pt x="0" y="377551"/>
              </a:lnTo>
              <a:lnTo>
                <a:pt x="0" y="451514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E2C46D-C85F-4CBE-9985-C0BC228A02ED}">
      <dsp:nvSpPr>
        <dsp:cNvPr id="0" name=""/>
        <dsp:cNvSpPr/>
      </dsp:nvSpPr>
      <dsp:spPr>
        <a:xfrm>
          <a:off x="1038717" y="4871564"/>
          <a:ext cx="507988" cy="11601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86213"/>
              </a:lnTo>
              <a:lnTo>
                <a:pt x="507988" y="1086213"/>
              </a:lnTo>
              <a:lnTo>
                <a:pt x="507988" y="1160175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8FE4B-7228-49C2-8A09-1961D958CABE}">
      <dsp:nvSpPr>
        <dsp:cNvPr id="0" name=""/>
        <dsp:cNvSpPr/>
      </dsp:nvSpPr>
      <dsp:spPr>
        <a:xfrm>
          <a:off x="413927" y="4871564"/>
          <a:ext cx="624790" cy="1159790"/>
        </a:xfrm>
        <a:custGeom>
          <a:avLst/>
          <a:gdLst/>
          <a:ahLst/>
          <a:cxnLst/>
          <a:rect l="0" t="0" r="0" b="0"/>
          <a:pathLst>
            <a:path>
              <a:moveTo>
                <a:pt x="624790" y="0"/>
              </a:moveTo>
              <a:lnTo>
                <a:pt x="624790" y="1085828"/>
              </a:lnTo>
              <a:lnTo>
                <a:pt x="0" y="1085828"/>
              </a:lnTo>
              <a:lnTo>
                <a:pt x="0" y="11597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DF4A8C-DEB3-4DC8-ADE9-A1A932E4FB71}">
      <dsp:nvSpPr>
        <dsp:cNvPr id="0" name=""/>
        <dsp:cNvSpPr/>
      </dsp:nvSpPr>
      <dsp:spPr>
        <a:xfrm>
          <a:off x="1038717" y="4871564"/>
          <a:ext cx="479418" cy="4490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5052"/>
              </a:lnTo>
              <a:lnTo>
                <a:pt x="479418" y="375052"/>
              </a:lnTo>
              <a:lnTo>
                <a:pt x="479418" y="449014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B863E4-9176-497B-A9A2-9669BBEDF171}">
      <dsp:nvSpPr>
        <dsp:cNvPr id="0" name=""/>
        <dsp:cNvSpPr/>
      </dsp:nvSpPr>
      <dsp:spPr>
        <a:xfrm>
          <a:off x="397269" y="4871564"/>
          <a:ext cx="641448" cy="465491"/>
        </a:xfrm>
        <a:custGeom>
          <a:avLst/>
          <a:gdLst/>
          <a:ahLst/>
          <a:cxnLst/>
          <a:rect l="0" t="0" r="0" b="0"/>
          <a:pathLst>
            <a:path>
              <a:moveTo>
                <a:pt x="641448" y="0"/>
              </a:moveTo>
              <a:lnTo>
                <a:pt x="641448" y="391529"/>
              </a:lnTo>
              <a:lnTo>
                <a:pt x="0" y="391529"/>
              </a:lnTo>
              <a:lnTo>
                <a:pt x="0" y="46549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89F40F-AF19-453C-B322-285440CBF3D5}">
      <dsp:nvSpPr>
        <dsp:cNvPr id="0" name=""/>
        <dsp:cNvSpPr/>
      </dsp:nvSpPr>
      <dsp:spPr>
        <a:xfrm>
          <a:off x="1038717" y="3917526"/>
          <a:ext cx="3694683" cy="447057"/>
        </a:xfrm>
        <a:custGeom>
          <a:avLst/>
          <a:gdLst/>
          <a:ahLst/>
          <a:cxnLst/>
          <a:rect l="0" t="0" r="0" b="0"/>
          <a:pathLst>
            <a:path>
              <a:moveTo>
                <a:pt x="3694683" y="0"/>
              </a:moveTo>
              <a:lnTo>
                <a:pt x="3694683" y="373095"/>
              </a:lnTo>
              <a:lnTo>
                <a:pt x="0" y="373095"/>
              </a:lnTo>
              <a:lnTo>
                <a:pt x="0" y="44705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4BD5C0-0CAB-4937-8174-A3B168E5BFA9}">
      <dsp:nvSpPr>
        <dsp:cNvPr id="0" name=""/>
        <dsp:cNvSpPr/>
      </dsp:nvSpPr>
      <dsp:spPr>
        <a:xfrm>
          <a:off x="4334204" y="3410546"/>
          <a:ext cx="798393" cy="5069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E47BC1B-2A65-41DC-8631-B920443C8E82}">
      <dsp:nvSpPr>
        <dsp:cNvPr id="0" name=""/>
        <dsp:cNvSpPr/>
      </dsp:nvSpPr>
      <dsp:spPr>
        <a:xfrm>
          <a:off x="4422915" y="3494821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000" b="1" kern="1200" dirty="0"/>
            <a:t>Comandos SQL</a:t>
          </a:r>
        </a:p>
      </dsp:txBody>
      <dsp:txXfrm>
        <a:off x="4437764" y="3509670"/>
        <a:ext cx="768695" cy="477282"/>
      </dsp:txXfrm>
    </dsp:sp>
    <dsp:sp modelId="{8CF590A9-707C-41C4-8C0D-8B464C6CAE7D}">
      <dsp:nvSpPr>
        <dsp:cNvPr id="0" name=""/>
        <dsp:cNvSpPr/>
      </dsp:nvSpPr>
      <dsp:spPr>
        <a:xfrm>
          <a:off x="639520" y="4364584"/>
          <a:ext cx="798393" cy="50698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7899E72-92F3-4789-BE1F-BEDDD1793C1F}">
      <dsp:nvSpPr>
        <dsp:cNvPr id="0" name=""/>
        <dsp:cNvSpPr/>
      </dsp:nvSpPr>
      <dsp:spPr>
        <a:xfrm>
          <a:off x="728231" y="4448859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DDL</a:t>
          </a:r>
        </a:p>
      </dsp:txBody>
      <dsp:txXfrm>
        <a:off x="743080" y="4463708"/>
        <a:ext cx="768695" cy="477282"/>
      </dsp:txXfrm>
    </dsp:sp>
    <dsp:sp modelId="{74CD74C6-409E-482A-925E-B49A17ED5249}">
      <dsp:nvSpPr>
        <dsp:cNvPr id="0" name=""/>
        <dsp:cNvSpPr/>
      </dsp:nvSpPr>
      <dsp:spPr>
        <a:xfrm>
          <a:off x="-1927" y="5337056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8ECA736-622A-4A52-9916-52189C23E1C0}">
      <dsp:nvSpPr>
        <dsp:cNvPr id="0" name=""/>
        <dsp:cNvSpPr/>
      </dsp:nvSpPr>
      <dsp:spPr>
        <a:xfrm>
          <a:off x="86782" y="5421331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CREATE</a:t>
          </a:r>
        </a:p>
      </dsp:txBody>
      <dsp:txXfrm>
        <a:off x="101631" y="5436180"/>
        <a:ext cx="768695" cy="477282"/>
      </dsp:txXfrm>
    </dsp:sp>
    <dsp:sp modelId="{9E4CBD66-1A5E-401A-B827-86B00BECE7FB}">
      <dsp:nvSpPr>
        <dsp:cNvPr id="0" name=""/>
        <dsp:cNvSpPr/>
      </dsp:nvSpPr>
      <dsp:spPr>
        <a:xfrm>
          <a:off x="1118939" y="5320579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8613A0A-151A-4547-8E4D-49B37DE49212}">
      <dsp:nvSpPr>
        <dsp:cNvPr id="0" name=""/>
        <dsp:cNvSpPr/>
      </dsp:nvSpPr>
      <dsp:spPr>
        <a:xfrm>
          <a:off x="1207649" y="5404854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ALTER</a:t>
          </a:r>
        </a:p>
      </dsp:txBody>
      <dsp:txXfrm>
        <a:off x="1222498" y="5419703"/>
        <a:ext cx="768695" cy="477282"/>
      </dsp:txXfrm>
    </dsp:sp>
    <dsp:sp modelId="{9543EA7C-15D2-4B06-BDA0-9D21483C645F}">
      <dsp:nvSpPr>
        <dsp:cNvPr id="0" name=""/>
        <dsp:cNvSpPr/>
      </dsp:nvSpPr>
      <dsp:spPr>
        <a:xfrm>
          <a:off x="14730" y="6031355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1C7D15-CA4A-4FD2-B69F-E108365FF25E}">
      <dsp:nvSpPr>
        <dsp:cNvPr id="0" name=""/>
        <dsp:cNvSpPr/>
      </dsp:nvSpPr>
      <dsp:spPr>
        <a:xfrm>
          <a:off x="103440" y="6115630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DROP</a:t>
          </a:r>
        </a:p>
      </dsp:txBody>
      <dsp:txXfrm>
        <a:off x="118289" y="6130479"/>
        <a:ext cx="768695" cy="477282"/>
      </dsp:txXfrm>
    </dsp:sp>
    <dsp:sp modelId="{5F0183FA-33D4-4E44-B149-E0A79F96FEE0}">
      <dsp:nvSpPr>
        <dsp:cNvPr id="0" name=""/>
        <dsp:cNvSpPr/>
      </dsp:nvSpPr>
      <dsp:spPr>
        <a:xfrm>
          <a:off x="1147509" y="6031740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ECE6123-0096-407D-8773-342A02DFCF21}">
      <dsp:nvSpPr>
        <dsp:cNvPr id="0" name=""/>
        <dsp:cNvSpPr/>
      </dsp:nvSpPr>
      <dsp:spPr>
        <a:xfrm>
          <a:off x="1236219" y="6116015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TRUNCATE</a:t>
          </a:r>
        </a:p>
      </dsp:txBody>
      <dsp:txXfrm>
        <a:off x="1251068" y="6130864"/>
        <a:ext cx="768695" cy="477282"/>
      </dsp:txXfrm>
    </dsp:sp>
    <dsp:sp modelId="{DAD6E6BE-2079-4688-B6CE-A0DAF45B5E4A}">
      <dsp:nvSpPr>
        <dsp:cNvPr id="0" name=""/>
        <dsp:cNvSpPr/>
      </dsp:nvSpPr>
      <dsp:spPr>
        <a:xfrm>
          <a:off x="2841394" y="4369041"/>
          <a:ext cx="798393" cy="50698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31B4D22-F901-4A68-A412-E91666299880}">
      <dsp:nvSpPr>
        <dsp:cNvPr id="0" name=""/>
        <dsp:cNvSpPr/>
      </dsp:nvSpPr>
      <dsp:spPr>
        <a:xfrm>
          <a:off x="2930104" y="4453315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DML</a:t>
          </a:r>
        </a:p>
      </dsp:txBody>
      <dsp:txXfrm>
        <a:off x="2944953" y="4468164"/>
        <a:ext cx="768695" cy="477282"/>
      </dsp:txXfrm>
    </dsp:sp>
    <dsp:sp modelId="{C1C8FC22-A817-4FE1-957D-625F587F41DB}">
      <dsp:nvSpPr>
        <dsp:cNvPr id="0" name=""/>
        <dsp:cNvSpPr/>
      </dsp:nvSpPr>
      <dsp:spPr>
        <a:xfrm>
          <a:off x="2290340" y="5321289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EC8DA71-7EC0-4983-8F6D-F59C2F5DFB48}">
      <dsp:nvSpPr>
        <dsp:cNvPr id="0" name=""/>
        <dsp:cNvSpPr/>
      </dsp:nvSpPr>
      <dsp:spPr>
        <a:xfrm>
          <a:off x="2379050" y="5405564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SELECT</a:t>
          </a:r>
        </a:p>
      </dsp:txBody>
      <dsp:txXfrm>
        <a:off x="2393899" y="5420413"/>
        <a:ext cx="768695" cy="477282"/>
      </dsp:txXfrm>
    </dsp:sp>
    <dsp:sp modelId="{1FC7BE18-4287-4DE7-BD82-9FD035946B41}">
      <dsp:nvSpPr>
        <dsp:cNvPr id="0" name=""/>
        <dsp:cNvSpPr/>
      </dsp:nvSpPr>
      <dsp:spPr>
        <a:xfrm>
          <a:off x="3417554" y="5316011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F5458F-B34C-445F-8ED0-6B6085742AE1}">
      <dsp:nvSpPr>
        <dsp:cNvPr id="0" name=""/>
        <dsp:cNvSpPr/>
      </dsp:nvSpPr>
      <dsp:spPr>
        <a:xfrm>
          <a:off x="3506264" y="5400286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INSERT</a:t>
          </a:r>
        </a:p>
      </dsp:txBody>
      <dsp:txXfrm>
        <a:off x="3521113" y="5415135"/>
        <a:ext cx="768695" cy="477282"/>
      </dsp:txXfrm>
    </dsp:sp>
    <dsp:sp modelId="{839B288E-F8B5-459D-AB4D-F2F790286DA9}">
      <dsp:nvSpPr>
        <dsp:cNvPr id="0" name=""/>
        <dsp:cNvSpPr/>
      </dsp:nvSpPr>
      <dsp:spPr>
        <a:xfrm>
          <a:off x="2319197" y="6042727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61E94DF-5ED8-4487-BE41-3327929E92C5}">
      <dsp:nvSpPr>
        <dsp:cNvPr id="0" name=""/>
        <dsp:cNvSpPr/>
      </dsp:nvSpPr>
      <dsp:spPr>
        <a:xfrm>
          <a:off x="2407908" y="6127001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UPDATE</a:t>
          </a:r>
        </a:p>
      </dsp:txBody>
      <dsp:txXfrm>
        <a:off x="2422757" y="6141850"/>
        <a:ext cx="768695" cy="477282"/>
      </dsp:txXfrm>
    </dsp:sp>
    <dsp:sp modelId="{26375E8E-4C36-494E-8D99-5FD8E6FA9F0D}">
      <dsp:nvSpPr>
        <dsp:cNvPr id="0" name=""/>
        <dsp:cNvSpPr/>
      </dsp:nvSpPr>
      <dsp:spPr>
        <a:xfrm>
          <a:off x="3419170" y="6042732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F41D4BB-D5B2-4A07-8801-A8CD22EA12F0}">
      <dsp:nvSpPr>
        <dsp:cNvPr id="0" name=""/>
        <dsp:cNvSpPr/>
      </dsp:nvSpPr>
      <dsp:spPr>
        <a:xfrm>
          <a:off x="3507881" y="6127007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DELETE</a:t>
          </a:r>
        </a:p>
      </dsp:txBody>
      <dsp:txXfrm>
        <a:off x="3522730" y="6141856"/>
        <a:ext cx="768695" cy="477282"/>
      </dsp:txXfrm>
    </dsp:sp>
    <dsp:sp modelId="{185014DD-72CD-48DE-80B2-B68753EF284D}">
      <dsp:nvSpPr>
        <dsp:cNvPr id="0" name=""/>
        <dsp:cNvSpPr/>
      </dsp:nvSpPr>
      <dsp:spPr>
        <a:xfrm>
          <a:off x="5056320" y="4369608"/>
          <a:ext cx="798393" cy="50698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D002ACE-B26E-4EEE-AA46-798160677C49}">
      <dsp:nvSpPr>
        <dsp:cNvPr id="0" name=""/>
        <dsp:cNvSpPr/>
      </dsp:nvSpPr>
      <dsp:spPr>
        <a:xfrm>
          <a:off x="5145030" y="4453883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DCL</a:t>
          </a:r>
        </a:p>
      </dsp:txBody>
      <dsp:txXfrm>
        <a:off x="5159879" y="4468732"/>
        <a:ext cx="768695" cy="477282"/>
      </dsp:txXfrm>
    </dsp:sp>
    <dsp:sp modelId="{C05EB48B-93D4-4892-8B44-C7F0C9A866CB}">
      <dsp:nvSpPr>
        <dsp:cNvPr id="0" name=""/>
        <dsp:cNvSpPr/>
      </dsp:nvSpPr>
      <dsp:spPr>
        <a:xfrm>
          <a:off x="4617633" y="5312604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0E3DF60-77E3-4996-9340-48B3E37BE029}">
      <dsp:nvSpPr>
        <dsp:cNvPr id="0" name=""/>
        <dsp:cNvSpPr/>
      </dsp:nvSpPr>
      <dsp:spPr>
        <a:xfrm>
          <a:off x="4706344" y="5396879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GRANT</a:t>
          </a:r>
        </a:p>
      </dsp:txBody>
      <dsp:txXfrm>
        <a:off x="4721193" y="5411728"/>
        <a:ext cx="768695" cy="477282"/>
      </dsp:txXfrm>
    </dsp:sp>
    <dsp:sp modelId="{4D6019CB-4E50-4DB8-8706-616AEEC976E4}">
      <dsp:nvSpPr>
        <dsp:cNvPr id="0" name=""/>
        <dsp:cNvSpPr/>
      </dsp:nvSpPr>
      <dsp:spPr>
        <a:xfrm>
          <a:off x="5631172" y="5312609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95908AF-2A4C-4318-B4B0-AEF019303390}">
      <dsp:nvSpPr>
        <dsp:cNvPr id="0" name=""/>
        <dsp:cNvSpPr/>
      </dsp:nvSpPr>
      <dsp:spPr>
        <a:xfrm>
          <a:off x="5719882" y="5396884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REVOKE</a:t>
          </a:r>
        </a:p>
      </dsp:txBody>
      <dsp:txXfrm>
        <a:off x="5734731" y="5411733"/>
        <a:ext cx="768695" cy="477282"/>
      </dsp:txXfrm>
    </dsp:sp>
    <dsp:sp modelId="{40C79AD2-545D-400A-9A36-586738B4BA8C}">
      <dsp:nvSpPr>
        <dsp:cNvPr id="0" name=""/>
        <dsp:cNvSpPr/>
      </dsp:nvSpPr>
      <dsp:spPr>
        <a:xfrm>
          <a:off x="8084568" y="4371829"/>
          <a:ext cx="798393" cy="50698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5907F35-17A7-4046-B907-C8FD511430C9}">
      <dsp:nvSpPr>
        <dsp:cNvPr id="0" name=""/>
        <dsp:cNvSpPr/>
      </dsp:nvSpPr>
      <dsp:spPr>
        <a:xfrm>
          <a:off x="8173279" y="4456104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TCL</a:t>
          </a:r>
          <a:endParaRPr lang="es-ES" sz="1200" b="1" kern="1200" dirty="0"/>
        </a:p>
      </dsp:txBody>
      <dsp:txXfrm>
        <a:off x="8188128" y="4470953"/>
        <a:ext cx="768695" cy="477282"/>
      </dsp:txXfrm>
    </dsp:sp>
    <dsp:sp modelId="{35F649F1-DF45-4775-B950-16B775E3AC8D}">
      <dsp:nvSpPr>
        <dsp:cNvPr id="0" name=""/>
        <dsp:cNvSpPr/>
      </dsp:nvSpPr>
      <dsp:spPr>
        <a:xfrm>
          <a:off x="7111045" y="5300812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CF545A0-8926-41A0-8D8D-A43832A99F09}">
      <dsp:nvSpPr>
        <dsp:cNvPr id="0" name=""/>
        <dsp:cNvSpPr/>
      </dsp:nvSpPr>
      <dsp:spPr>
        <a:xfrm>
          <a:off x="7199755" y="5385087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COMMIT</a:t>
          </a:r>
        </a:p>
      </dsp:txBody>
      <dsp:txXfrm>
        <a:off x="7214604" y="5399936"/>
        <a:ext cx="768695" cy="477282"/>
      </dsp:txXfrm>
    </dsp:sp>
    <dsp:sp modelId="{9E89194D-3035-491E-A4B9-8F1A3BCBE30A}">
      <dsp:nvSpPr>
        <dsp:cNvPr id="0" name=""/>
        <dsp:cNvSpPr/>
      </dsp:nvSpPr>
      <dsp:spPr>
        <a:xfrm>
          <a:off x="8086860" y="5300812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69747DA-5576-4EA2-97E4-D0EF37A4E06D}">
      <dsp:nvSpPr>
        <dsp:cNvPr id="0" name=""/>
        <dsp:cNvSpPr/>
      </dsp:nvSpPr>
      <dsp:spPr>
        <a:xfrm>
          <a:off x="8175570" y="5385087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ROLLBACK</a:t>
          </a:r>
        </a:p>
      </dsp:txBody>
      <dsp:txXfrm>
        <a:off x="8190419" y="5399936"/>
        <a:ext cx="768695" cy="477282"/>
      </dsp:txXfrm>
    </dsp:sp>
    <dsp:sp modelId="{2E5CC80D-FF2B-434D-B9DD-5C3C39F3CE6B}">
      <dsp:nvSpPr>
        <dsp:cNvPr id="0" name=""/>
        <dsp:cNvSpPr/>
      </dsp:nvSpPr>
      <dsp:spPr>
        <a:xfrm>
          <a:off x="9062674" y="5300812"/>
          <a:ext cx="798393" cy="5069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8ABA7C3-BE38-491D-8AAB-3A2E4BF0C3A4}">
      <dsp:nvSpPr>
        <dsp:cNvPr id="0" name=""/>
        <dsp:cNvSpPr/>
      </dsp:nvSpPr>
      <dsp:spPr>
        <a:xfrm>
          <a:off x="9151385" y="5385087"/>
          <a:ext cx="798393" cy="5069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kern="1200" dirty="0"/>
            <a:t>SAVEPOINT</a:t>
          </a:r>
        </a:p>
      </dsp:txBody>
      <dsp:txXfrm>
        <a:off x="9166234" y="5399936"/>
        <a:ext cx="768695" cy="4772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B3DFE1-01AB-464E-B788-B83539722D68}">
      <dsp:nvSpPr>
        <dsp:cNvPr id="0" name=""/>
        <dsp:cNvSpPr/>
      </dsp:nvSpPr>
      <dsp:spPr>
        <a:xfrm>
          <a:off x="3596559" y="1366091"/>
          <a:ext cx="484055" cy="4384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1520"/>
              </a:lnTo>
              <a:lnTo>
                <a:pt x="484055" y="311520"/>
              </a:lnTo>
              <a:lnTo>
                <a:pt x="484055" y="43849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37450-51E7-427F-AEA4-E055DE9E15F4}">
      <dsp:nvSpPr>
        <dsp:cNvPr id="0" name=""/>
        <dsp:cNvSpPr/>
      </dsp:nvSpPr>
      <dsp:spPr>
        <a:xfrm>
          <a:off x="3596559" y="1366091"/>
          <a:ext cx="3795415" cy="4384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1520"/>
              </a:lnTo>
              <a:lnTo>
                <a:pt x="3795415" y="311520"/>
              </a:lnTo>
              <a:lnTo>
                <a:pt x="3795415" y="43849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060666-AE0D-4B94-A966-E227A8D60A32}">
      <dsp:nvSpPr>
        <dsp:cNvPr id="0" name=""/>
        <dsp:cNvSpPr/>
      </dsp:nvSpPr>
      <dsp:spPr>
        <a:xfrm>
          <a:off x="3596559" y="1366091"/>
          <a:ext cx="2164098" cy="4384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1520"/>
              </a:lnTo>
              <a:lnTo>
                <a:pt x="2164098" y="311520"/>
              </a:lnTo>
              <a:lnTo>
                <a:pt x="2164098" y="43849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3452EE-408D-43AE-86DE-3C4AC21AC42E}">
      <dsp:nvSpPr>
        <dsp:cNvPr id="0" name=""/>
        <dsp:cNvSpPr/>
      </dsp:nvSpPr>
      <dsp:spPr>
        <a:xfrm>
          <a:off x="2313753" y="1366091"/>
          <a:ext cx="1282806" cy="438497"/>
        </a:xfrm>
        <a:custGeom>
          <a:avLst/>
          <a:gdLst/>
          <a:ahLst/>
          <a:cxnLst/>
          <a:rect l="0" t="0" r="0" b="0"/>
          <a:pathLst>
            <a:path>
              <a:moveTo>
                <a:pt x="1282806" y="0"/>
              </a:moveTo>
              <a:lnTo>
                <a:pt x="1282806" y="311520"/>
              </a:lnTo>
              <a:lnTo>
                <a:pt x="0" y="311520"/>
              </a:lnTo>
              <a:lnTo>
                <a:pt x="0" y="43849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89F40F-AF19-453C-B322-285440CBF3D5}">
      <dsp:nvSpPr>
        <dsp:cNvPr id="0" name=""/>
        <dsp:cNvSpPr/>
      </dsp:nvSpPr>
      <dsp:spPr>
        <a:xfrm>
          <a:off x="533035" y="1366091"/>
          <a:ext cx="3063524" cy="438497"/>
        </a:xfrm>
        <a:custGeom>
          <a:avLst/>
          <a:gdLst/>
          <a:ahLst/>
          <a:cxnLst/>
          <a:rect l="0" t="0" r="0" b="0"/>
          <a:pathLst>
            <a:path>
              <a:moveTo>
                <a:pt x="3063524" y="0"/>
              </a:moveTo>
              <a:lnTo>
                <a:pt x="3063524" y="311520"/>
              </a:lnTo>
              <a:lnTo>
                <a:pt x="0" y="311520"/>
              </a:lnTo>
              <a:lnTo>
                <a:pt x="0" y="43849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4BD5C0-0CAB-4937-8174-A3B168E5BFA9}">
      <dsp:nvSpPr>
        <dsp:cNvPr id="0" name=""/>
        <dsp:cNvSpPr/>
      </dsp:nvSpPr>
      <dsp:spPr>
        <a:xfrm>
          <a:off x="2911228" y="495720"/>
          <a:ext cx="1370662" cy="8703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E47BC1B-2A65-41DC-8631-B920443C8E82}">
      <dsp:nvSpPr>
        <dsp:cNvPr id="0" name=""/>
        <dsp:cNvSpPr/>
      </dsp:nvSpPr>
      <dsp:spPr>
        <a:xfrm>
          <a:off x="3063524" y="640401"/>
          <a:ext cx="1370662" cy="870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b="1" kern="1200" dirty="0"/>
            <a:t>CLÁUSULAS</a:t>
          </a:r>
        </a:p>
      </dsp:txBody>
      <dsp:txXfrm>
        <a:off x="3089016" y="665893"/>
        <a:ext cx="1319678" cy="819386"/>
      </dsp:txXfrm>
    </dsp:sp>
    <dsp:sp modelId="{8CF590A9-707C-41C4-8C0D-8B464C6CAE7D}">
      <dsp:nvSpPr>
        <dsp:cNvPr id="0" name=""/>
        <dsp:cNvSpPr/>
      </dsp:nvSpPr>
      <dsp:spPr>
        <a:xfrm>
          <a:off x="-152295" y="1804588"/>
          <a:ext cx="1370662" cy="8703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7899E72-92F3-4789-BE1F-BEDDD1793C1F}">
      <dsp:nvSpPr>
        <dsp:cNvPr id="0" name=""/>
        <dsp:cNvSpPr/>
      </dsp:nvSpPr>
      <dsp:spPr>
        <a:xfrm>
          <a:off x="0" y="1949269"/>
          <a:ext cx="1370662" cy="870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/>
            <a:t>FROM</a:t>
          </a:r>
          <a:endParaRPr lang="es-ES" sz="1600" b="1" kern="1200" dirty="0"/>
        </a:p>
      </dsp:txBody>
      <dsp:txXfrm>
        <a:off x="25492" y="1974761"/>
        <a:ext cx="1319678" cy="819386"/>
      </dsp:txXfrm>
    </dsp:sp>
    <dsp:sp modelId="{4F200625-B334-4B77-A8F9-271D45859E8F}">
      <dsp:nvSpPr>
        <dsp:cNvPr id="0" name=""/>
        <dsp:cNvSpPr/>
      </dsp:nvSpPr>
      <dsp:spPr>
        <a:xfrm>
          <a:off x="1628421" y="1804588"/>
          <a:ext cx="1370662" cy="8703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DB02A1-8E55-4777-810D-2F0AC5B37D1F}">
      <dsp:nvSpPr>
        <dsp:cNvPr id="0" name=""/>
        <dsp:cNvSpPr/>
      </dsp:nvSpPr>
      <dsp:spPr>
        <a:xfrm>
          <a:off x="1780717" y="1949269"/>
          <a:ext cx="1370662" cy="870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/>
            <a:t>WHERE</a:t>
          </a:r>
        </a:p>
      </dsp:txBody>
      <dsp:txXfrm>
        <a:off x="1806209" y="1974761"/>
        <a:ext cx="1319678" cy="819386"/>
      </dsp:txXfrm>
    </dsp:sp>
    <dsp:sp modelId="{C7E0CCC9-A957-49FF-B732-B46F9E6561BD}">
      <dsp:nvSpPr>
        <dsp:cNvPr id="0" name=""/>
        <dsp:cNvSpPr/>
      </dsp:nvSpPr>
      <dsp:spPr>
        <a:xfrm>
          <a:off x="5075326" y="1804588"/>
          <a:ext cx="1370662" cy="8703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1C6437E-0462-45A0-B069-6E393628FBA5}">
      <dsp:nvSpPr>
        <dsp:cNvPr id="0" name=""/>
        <dsp:cNvSpPr/>
      </dsp:nvSpPr>
      <dsp:spPr>
        <a:xfrm>
          <a:off x="5227622" y="1949269"/>
          <a:ext cx="1370662" cy="870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/>
            <a:t>HAVING</a:t>
          </a:r>
        </a:p>
      </dsp:txBody>
      <dsp:txXfrm>
        <a:off x="5253114" y="1974761"/>
        <a:ext cx="1319678" cy="819386"/>
      </dsp:txXfrm>
    </dsp:sp>
    <dsp:sp modelId="{937B9644-5BE8-405B-92A5-E7F3AECE3466}">
      <dsp:nvSpPr>
        <dsp:cNvPr id="0" name=""/>
        <dsp:cNvSpPr/>
      </dsp:nvSpPr>
      <dsp:spPr>
        <a:xfrm>
          <a:off x="6706643" y="1804588"/>
          <a:ext cx="1370662" cy="8703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821AD02-8330-4B9A-9B64-ABC9F8F34D52}">
      <dsp:nvSpPr>
        <dsp:cNvPr id="0" name=""/>
        <dsp:cNvSpPr/>
      </dsp:nvSpPr>
      <dsp:spPr>
        <a:xfrm>
          <a:off x="6858939" y="1949269"/>
          <a:ext cx="1370662" cy="870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ORDER BY</a:t>
          </a:r>
        </a:p>
      </dsp:txBody>
      <dsp:txXfrm>
        <a:off x="6884431" y="1974761"/>
        <a:ext cx="1319678" cy="819386"/>
      </dsp:txXfrm>
    </dsp:sp>
    <dsp:sp modelId="{E8D89FE7-3B3D-4F05-96F0-C320B6059565}">
      <dsp:nvSpPr>
        <dsp:cNvPr id="0" name=""/>
        <dsp:cNvSpPr/>
      </dsp:nvSpPr>
      <dsp:spPr>
        <a:xfrm>
          <a:off x="3395283" y="1804588"/>
          <a:ext cx="1370662" cy="8703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DBCCED7-8675-490D-950F-0282DF2717A8}">
      <dsp:nvSpPr>
        <dsp:cNvPr id="0" name=""/>
        <dsp:cNvSpPr/>
      </dsp:nvSpPr>
      <dsp:spPr>
        <a:xfrm>
          <a:off x="3547579" y="1949269"/>
          <a:ext cx="1370662" cy="870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perspectiveHeroicExtremeRightFacing" fov="0" zoom="82000">
            <a:rot lat="0" lon="0" rev="0"/>
          </a:camera>
          <a:lightRig rig="morning" dir="t">
            <a:rot lat="0" lon="0" rev="204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GROUP BY</a:t>
          </a:r>
        </a:p>
      </dsp:txBody>
      <dsp:txXfrm>
        <a:off x="3573071" y="1974761"/>
        <a:ext cx="1319678" cy="8193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696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4934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316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3889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19155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84444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26136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3763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3857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72699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6549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0189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5772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l" t="t" r="r" b="b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57200" y="3363425"/>
            <a:ext cx="3850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l" t="t" r="r" b="b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457200" y="2965525"/>
            <a:ext cx="3374700" cy="100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57200" y="4056927"/>
            <a:ext cx="33747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715123"/>
            <a:ext cx="4762200" cy="27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╺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2pPr>
            <a:lvl3pPr marL="1371600" lvl="2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3pPr>
            <a:lvl4pPr marL="1828800" lvl="3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4pPr>
            <a:lvl5pPr marL="2286000" lvl="4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5pPr>
            <a:lvl6pPr marL="2743200" lvl="5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6pPr>
            <a:lvl7pPr marL="3200400" lvl="6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7pPr>
            <a:lvl8pPr marL="3657600" lvl="7" indent="-317500">
              <a:spcBef>
                <a:spcPts val="1000"/>
              </a:spcBef>
              <a:spcAft>
                <a:spcPts val="0"/>
              </a:spcAft>
              <a:buSzPts val="1400"/>
              <a:buChar char="╶"/>
              <a:defRPr/>
            </a:lvl8pPr>
            <a:lvl9pPr marL="4114800" lvl="8" indent="-317500">
              <a:spcBef>
                <a:spcPts val="1000"/>
              </a:spcBef>
              <a:spcAft>
                <a:spcPts val="1000"/>
              </a:spcAft>
              <a:buSzPts val="1400"/>
              <a:buChar char="╶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l" t="t" r="r" b="b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457200" y="1711200"/>
            <a:ext cx="2276400" cy="27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2pPr>
            <a:lvl3pPr marL="1371600" lvl="2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3pPr>
            <a:lvl4pPr marL="1828800" lvl="3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4pPr>
            <a:lvl5pPr marL="2286000" lvl="4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5pPr>
            <a:lvl6pPr marL="2743200" lvl="5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6pPr>
            <a:lvl7pPr marL="3200400" lvl="6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7pPr>
            <a:lvl8pPr marL="3657600" lvl="7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8pPr>
            <a:lvl9pPr marL="4114800" lvl="8" indent="-304800">
              <a:spcBef>
                <a:spcPts val="1000"/>
              </a:spcBef>
              <a:spcAft>
                <a:spcPts val="1000"/>
              </a:spcAft>
              <a:buSzPts val="1200"/>
              <a:buChar char="╶"/>
              <a:defRPr sz="12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2870548" y="1711200"/>
            <a:ext cx="2276400" cy="27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2pPr>
            <a:lvl3pPr marL="1371600" lvl="2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3pPr>
            <a:lvl4pPr marL="1828800" lvl="3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4pPr>
            <a:lvl5pPr marL="2286000" lvl="4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5pPr>
            <a:lvl6pPr marL="2743200" lvl="5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6pPr>
            <a:lvl7pPr marL="3200400" lvl="6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7pPr>
            <a:lvl8pPr marL="3657600" lvl="7" indent="-304800">
              <a:spcBef>
                <a:spcPts val="1000"/>
              </a:spcBef>
              <a:spcAft>
                <a:spcPts val="0"/>
              </a:spcAft>
              <a:buSzPts val="1200"/>
              <a:buChar char="╶"/>
              <a:defRPr sz="1200"/>
            </a:lvl8pPr>
            <a:lvl9pPr marL="4114800" lvl="8" indent="-304800">
              <a:spcBef>
                <a:spcPts val="1000"/>
              </a:spcBef>
              <a:spcAft>
                <a:spcPts val="1000"/>
              </a:spcAft>
              <a:buSzPts val="1200"/>
              <a:buChar char="╶"/>
              <a:defRPr sz="12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l" t="t" r="r" b="b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76A5A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"/>
              <a:buNone/>
              <a:defRPr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"/>
              <a:buNone/>
              <a:defRPr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"/>
              <a:buNone/>
              <a:defRPr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"/>
              <a:buNone/>
              <a:defRPr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"/>
              <a:buNone/>
              <a:defRPr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"/>
              <a:buNone/>
              <a:defRPr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"/>
              <a:buNone/>
              <a:defRPr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"/>
              <a:buNone/>
              <a:defRPr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aleway"/>
              <a:buNone/>
              <a:defRPr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715123"/>
            <a:ext cx="4762200" cy="2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╺"/>
              <a:defRPr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lvl="1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lvl="2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lvl="3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lvl="4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lvl="5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lvl="6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lvl="7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lvl="8" indent="-3175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Varela"/>
              <a:buChar char="╶"/>
              <a:defRPr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000" b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buNone/>
              <a:defRPr sz="1000" b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>
              <a:buNone/>
              <a:defRPr sz="1000" b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>
              <a:buNone/>
              <a:defRPr sz="1000" b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>
              <a:buNone/>
              <a:defRPr sz="1000" b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>
              <a:buNone/>
              <a:defRPr sz="1000" b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>
              <a:buNone/>
              <a:defRPr sz="1000" b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>
              <a:buNone/>
              <a:defRPr sz="1000" b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>
              <a:buNone/>
              <a:defRPr sz="1000" b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8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microsoft.com/office/2007/relationships/hdphoto" Target="../media/hdphoto6.wdp"/><Relationship Id="rId9" Type="http://schemas.microsoft.com/office/2007/relationships/diagramDrawing" Target="../diagrams/drawin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microsoft.com/office/2007/relationships/hdphoto" Target="../media/hdphoto7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microsoft.com/office/2007/relationships/hdphoto" Target="../media/hdphoto8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microsoft.com/office/2007/relationships/hdphoto" Target="../media/hdphoto9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0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3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s.wikipedia.org/wiki/Idioma_espa%C3%B1o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jp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6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4.wdp"/><Relationship Id="rId9" Type="http://schemas.microsoft.com/office/2007/relationships/diagramDrawing" Target="../diagrams/drawing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457200" y="3363425"/>
            <a:ext cx="395478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CURSO PROGRAMACIÓN WEB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ctrTitle" idx="4294967295"/>
          </p:nvPr>
        </p:nvSpPr>
        <p:spPr>
          <a:xfrm>
            <a:off x="457199" y="161588"/>
            <a:ext cx="4404361" cy="76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sz="3200" dirty="0"/>
              <a:t>CLÁUSULAS</a:t>
            </a:r>
            <a:endParaRPr sz="3000" dirty="0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339FBE1C-4DB3-40E9-8790-E9496AB1A7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1430929"/>
              </p:ext>
            </p:extLst>
          </p:nvPr>
        </p:nvGraphicFramePr>
        <p:xfrm>
          <a:off x="457199" y="825694"/>
          <a:ext cx="8229602" cy="39368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590034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26A462F2-3F2C-48AC-B71D-8E39E258A878}"/>
              </a:ext>
            </a:extLst>
          </p:cNvPr>
          <p:cNvSpPr txBox="1">
            <a:spLocks/>
          </p:cNvSpPr>
          <p:nvPr/>
        </p:nvSpPr>
        <p:spPr>
          <a:xfrm>
            <a:off x="778772" y="139566"/>
            <a:ext cx="8030459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FROM</a:t>
            </a:r>
          </a:p>
          <a:p>
            <a:r>
              <a:rPr lang="es-ES" sz="2000" dirty="0">
                <a:solidFill>
                  <a:srgbClr val="00B0F0"/>
                </a:solidFill>
              </a:rPr>
              <a:t>Especifica la tabla de la que se quieren obtener los registros</a:t>
            </a:r>
            <a:endParaRPr lang="es-ES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7E811F5F-3520-4958-B9CB-BA5ABD1B33F1}"/>
              </a:ext>
            </a:extLst>
          </p:cNvPr>
          <p:cNvSpPr/>
          <p:nvPr/>
        </p:nvSpPr>
        <p:spPr>
          <a:xfrm>
            <a:off x="640589" y="109665"/>
            <a:ext cx="7862821" cy="8812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1D8B10D3-22C8-4812-AA08-706AE39B898D}"/>
              </a:ext>
            </a:extLst>
          </p:cNvPr>
          <p:cNvSpPr txBox="1">
            <a:spLocks/>
          </p:cNvSpPr>
          <p:nvPr/>
        </p:nvSpPr>
        <p:spPr>
          <a:xfrm>
            <a:off x="778770" y="1162393"/>
            <a:ext cx="5394961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WHERE</a:t>
            </a:r>
          </a:p>
          <a:p>
            <a:r>
              <a:rPr lang="es-ES" sz="2000" dirty="0">
                <a:solidFill>
                  <a:srgbClr val="00B0F0"/>
                </a:solidFill>
              </a:rPr>
              <a:t>Especifica las condiciones de búsqueda</a:t>
            </a:r>
            <a:endParaRPr lang="es-ES" dirty="0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B3763B1F-5BB8-400F-87AB-9F00A787BFD5}"/>
              </a:ext>
            </a:extLst>
          </p:cNvPr>
          <p:cNvSpPr/>
          <p:nvPr/>
        </p:nvSpPr>
        <p:spPr>
          <a:xfrm>
            <a:off x="640589" y="1180982"/>
            <a:ext cx="7862821" cy="7659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B7B4CF17-8255-4AB2-9A40-23130FA07308}"/>
              </a:ext>
            </a:extLst>
          </p:cNvPr>
          <p:cNvSpPr txBox="1">
            <a:spLocks/>
          </p:cNvSpPr>
          <p:nvPr/>
        </p:nvSpPr>
        <p:spPr>
          <a:xfrm>
            <a:off x="778770" y="2166557"/>
            <a:ext cx="5394961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GROUP BY</a:t>
            </a:r>
          </a:p>
          <a:p>
            <a:r>
              <a:rPr lang="es-ES" sz="2000" dirty="0">
                <a:solidFill>
                  <a:srgbClr val="00B0F0"/>
                </a:solidFill>
              </a:rPr>
              <a:t>Agrupa los resultados por campo</a:t>
            </a:r>
            <a:endParaRPr lang="es-ES" dirty="0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925105CE-2B95-4006-850F-62AE26B3B05E}"/>
              </a:ext>
            </a:extLst>
          </p:cNvPr>
          <p:cNvSpPr/>
          <p:nvPr/>
        </p:nvSpPr>
        <p:spPr>
          <a:xfrm>
            <a:off x="640589" y="2185220"/>
            <a:ext cx="7862821" cy="7659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297BD189-76F7-4F9C-9AC3-39F19294E559}"/>
              </a:ext>
            </a:extLst>
          </p:cNvPr>
          <p:cNvSpPr txBox="1">
            <a:spLocks/>
          </p:cNvSpPr>
          <p:nvPr/>
        </p:nvSpPr>
        <p:spPr>
          <a:xfrm>
            <a:off x="778771" y="3182947"/>
            <a:ext cx="7862820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HAVING</a:t>
            </a:r>
          </a:p>
          <a:p>
            <a:r>
              <a:rPr lang="es-ES" sz="2000" dirty="0">
                <a:solidFill>
                  <a:srgbClr val="00B0F0"/>
                </a:solidFill>
              </a:rPr>
              <a:t>Especifica condiciones si agrupamos por GROUP BY</a:t>
            </a:r>
            <a:endParaRPr lang="es-ES" dirty="0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CD1FFA67-41F5-4470-88F7-B6EE9F70DFE6}"/>
              </a:ext>
            </a:extLst>
          </p:cNvPr>
          <p:cNvSpPr/>
          <p:nvPr/>
        </p:nvSpPr>
        <p:spPr>
          <a:xfrm>
            <a:off x="640589" y="3189384"/>
            <a:ext cx="7862821" cy="7659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DFEC8FC2-0951-4F96-A2F5-21F45D4829C1}"/>
              </a:ext>
            </a:extLst>
          </p:cNvPr>
          <p:cNvSpPr txBox="1">
            <a:spLocks/>
          </p:cNvSpPr>
          <p:nvPr/>
        </p:nvSpPr>
        <p:spPr>
          <a:xfrm>
            <a:off x="778771" y="4180748"/>
            <a:ext cx="7862820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ORDER BY</a:t>
            </a:r>
          </a:p>
          <a:p>
            <a:r>
              <a:rPr lang="es-ES" sz="2000" dirty="0">
                <a:solidFill>
                  <a:srgbClr val="00B0F0"/>
                </a:solidFill>
              </a:rPr>
              <a:t>Ordena los resultados en función de un campo</a:t>
            </a:r>
            <a:endParaRPr lang="es-ES" dirty="0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26C22FF3-1D37-4A4A-9523-6A0495B60C9C}"/>
              </a:ext>
            </a:extLst>
          </p:cNvPr>
          <p:cNvSpPr/>
          <p:nvPr/>
        </p:nvSpPr>
        <p:spPr>
          <a:xfrm>
            <a:off x="640589" y="4187185"/>
            <a:ext cx="7862821" cy="7659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3823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4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51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52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3" grpId="0" animBg="1"/>
          <p:bldP spid="7" grpId="0"/>
          <p:bldP spid="10" grpId="0" animBg="1"/>
          <p:bldP spid="11" grpId="0"/>
          <p:bldP spid="12" grpId="0" animBg="1"/>
          <p:bldP spid="13" grpId="0"/>
          <p:bldP spid="14" grpId="0" animBg="1"/>
          <p:bldP spid="15" grpId="0"/>
          <p:bldP spid="1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3" grpId="0" animBg="1"/>
          <p:bldP spid="7" grpId="0"/>
          <p:bldP spid="10" grpId="0" animBg="1"/>
          <p:bldP spid="11" grpId="0"/>
          <p:bldP spid="12" grpId="0" animBg="1"/>
          <p:bldP spid="13" grpId="0"/>
          <p:bldP spid="14" grpId="0" animBg="1"/>
          <p:bldP spid="15" grpId="0"/>
          <p:bldP spid="16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ctrTitle" idx="4294967295"/>
          </p:nvPr>
        </p:nvSpPr>
        <p:spPr>
          <a:xfrm>
            <a:off x="457199" y="161588"/>
            <a:ext cx="4404361" cy="76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sz="3200" dirty="0"/>
              <a:t>Instrucción SQL</a:t>
            </a:r>
            <a:endParaRPr sz="3000" dirty="0"/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AAC59656-D863-4A4C-A609-8A41BE50CCC9}"/>
              </a:ext>
            </a:extLst>
          </p:cNvPr>
          <p:cNvSpPr/>
          <p:nvPr/>
        </p:nvSpPr>
        <p:spPr>
          <a:xfrm>
            <a:off x="614680" y="2216150"/>
            <a:ext cx="1524000" cy="679450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COMANDOS</a:t>
            </a:r>
          </a:p>
        </p:txBody>
      </p:sp>
      <p:sp>
        <p:nvSpPr>
          <p:cNvPr id="3" name="Cruz 2">
            <a:extLst>
              <a:ext uri="{FF2B5EF4-FFF2-40B4-BE49-F238E27FC236}">
                <a16:creationId xmlns:a16="http://schemas.microsoft.com/office/drawing/2014/main" id="{D70A2483-E8E1-4870-BD71-C856377E0D1C}"/>
              </a:ext>
            </a:extLst>
          </p:cNvPr>
          <p:cNvSpPr/>
          <p:nvPr/>
        </p:nvSpPr>
        <p:spPr>
          <a:xfrm>
            <a:off x="2468880" y="2419350"/>
            <a:ext cx="247650" cy="241300"/>
          </a:xfrm>
          <a:prstGeom prst="plus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2989EBBC-98F6-4A13-B0DC-A59414AD88D7}"/>
              </a:ext>
            </a:extLst>
          </p:cNvPr>
          <p:cNvSpPr/>
          <p:nvPr/>
        </p:nvSpPr>
        <p:spPr>
          <a:xfrm>
            <a:off x="6983730" y="2232025"/>
            <a:ext cx="1524000" cy="679450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FUNCIONES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702914B5-4915-4DCD-B4F2-2635FF730F49}"/>
              </a:ext>
            </a:extLst>
          </p:cNvPr>
          <p:cNvSpPr/>
          <p:nvPr/>
        </p:nvSpPr>
        <p:spPr>
          <a:xfrm>
            <a:off x="4939030" y="2232025"/>
            <a:ext cx="1524000" cy="679450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OPERADORES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792BD3AD-EA3B-4ABB-A3FD-5D9CF13673A4}"/>
              </a:ext>
            </a:extLst>
          </p:cNvPr>
          <p:cNvSpPr/>
          <p:nvPr/>
        </p:nvSpPr>
        <p:spPr>
          <a:xfrm>
            <a:off x="2894330" y="2216150"/>
            <a:ext cx="1524000" cy="679450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CLÁUSULAS</a:t>
            </a:r>
          </a:p>
        </p:txBody>
      </p:sp>
      <p:sp>
        <p:nvSpPr>
          <p:cNvPr id="11" name="Cruz 10">
            <a:extLst>
              <a:ext uri="{FF2B5EF4-FFF2-40B4-BE49-F238E27FC236}">
                <a16:creationId xmlns:a16="http://schemas.microsoft.com/office/drawing/2014/main" id="{73F353E8-F175-4299-B0AD-72DD00D329D2}"/>
              </a:ext>
            </a:extLst>
          </p:cNvPr>
          <p:cNvSpPr/>
          <p:nvPr/>
        </p:nvSpPr>
        <p:spPr>
          <a:xfrm>
            <a:off x="6599555" y="2419350"/>
            <a:ext cx="247650" cy="241300"/>
          </a:xfrm>
          <a:prstGeom prst="plus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ruz 12">
            <a:extLst>
              <a:ext uri="{FF2B5EF4-FFF2-40B4-BE49-F238E27FC236}">
                <a16:creationId xmlns:a16="http://schemas.microsoft.com/office/drawing/2014/main" id="{9ADDE295-3D5D-4ACF-8BBC-118D118AC683}"/>
              </a:ext>
            </a:extLst>
          </p:cNvPr>
          <p:cNvSpPr/>
          <p:nvPr/>
        </p:nvSpPr>
        <p:spPr>
          <a:xfrm>
            <a:off x="4554855" y="2419350"/>
            <a:ext cx="247650" cy="241300"/>
          </a:xfrm>
          <a:prstGeom prst="plus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407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 p14:presetBounceEnd="2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9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9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 p14:presetBounceEnd="2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9000">
                                          <p:cBhvr additive="base">
                                            <p:cTn id="1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9000">
                                          <p:cBhvr additive="base">
                                            <p:cTn id="13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 p14:presetBounceEnd="2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9000">
                                          <p:cBhvr additive="base">
                                            <p:cTn id="1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9000">
                                          <p:cBhvr additive="base">
                                            <p:cTn id="1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0" presetID="2" presetClass="entr" presetSubtype="8" fill="hold" grpId="0" nodeType="afterEffect" p14:presetBounceEnd="2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9000">
                                          <p:cBhvr additive="base">
                                            <p:cTn id="22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9000">
                                          <p:cBhvr additive="base">
                                            <p:cTn id="2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5" presetID="2" presetClass="entr" presetSubtype="8" fill="hold" grpId="0" nodeType="afterEffect" p14:presetBounceEnd="2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9000">
                                          <p:cBhvr additive="base">
                                            <p:cTn id="27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9000">
                                          <p:cBhvr additive="base">
                                            <p:cTn id="2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 p14:presetBounceEnd="2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9000">
                                          <p:cBhvr additive="base">
                                            <p:cTn id="32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9000">
                                          <p:cBhvr additive="base">
                                            <p:cTn id="33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35" presetID="2" presetClass="entr" presetSubtype="8" fill="hold" grpId="0" nodeType="afterEffect" p14:presetBounceEnd="2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9000">
                                          <p:cBhvr additive="base">
                                            <p:cTn id="3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9000">
                                          <p:cBhvr additive="base">
                                            <p:cTn id="3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7" grpId="0" animBg="1"/>
          <p:bldP spid="9" grpId="0" animBg="1"/>
          <p:bldP spid="11" grpId="0" animBg="1"/>
          <p:bldP spid="1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3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7" grpId="0" animBg="1"/>
          <p:bldP spid="9" grpId="0" animBg="1"/>
          <p:bldP spid="11" grpId="0" animBg="1"/>
          <p:bldP spid="13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ctrTitle" idx="4294967295"/>
          </p:nvPr>
        </p:nvSpPr>
        <p:spPr>
          <a:xfrm>
            <a:off x="1139189" y="169208"/>
            <a:ext cx="6972301" cy="765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s-ES" sz="3200" dirty="0"/>
              <a:t>OPERADORES DE COMPARACIÓN</a:t>
            </a:r>
            <a:endParaRPr sz="3000" dirty="0"/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2438E4C2-93E4-4F57-9672-1F09AFA42E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33145"/>
              </p:ext>
            </p:extLst>
          </p:nvPr>
        </p:nvGraphicFramePr>
        <p:xfrm>
          <a:off x="1577339" y="1072268"/>
          <a:ext cx="6096000" cy="3819772"/>
        </p:xfrm>
        <a:graphic>
          <a:graphicData uri="http://schemas.openxmlformats.org/drawingml/2006/table">
            <a:tbl>
              <a:tblPr firstRow="1" bandRow="1">
                <a:effectLst>
                  <a:innerShdw blurRad="114300">
                    <a:prstClr val="black"/>
                  </a:innerShdw>
                </a:effectLst>
                <a:tableStyleId>{37CE84F3-28C3-443E-9E96-99CF82512B78}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88886961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671696301"/>
                    </a:ext>
                  </a:extLst>
                </a:gridCol>
              </a:tblGrid>
              <a:tr h="482212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OPERADOR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SIGNIFICADO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2424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Menor 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681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Mayor 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664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Igual 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326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Menor o igual 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8893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Mayor o igual 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8697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&lt;&gt;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Distinto 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326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BETWEEN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Entre rangos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217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LIKE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Como. El </a:t>
                      </a:r>
                      <a:r>
                        <a:rPr lang="es-ES" sz="1800" b="1" dirty="0" err="1"/>
                        <a:t>wildcard</a:t>
                      </a:r>
                      <a:r>
                        <a:rPr lang="es-ES" sz="1800" b="1" dirty="0"/>
                        <a:t> es </a:t>
                      </a:r>
                      <a:r>
                        <a:rPr lang="es-ES" sz="14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%</a:t>
                      </a:r>
                      <a:endParaRPr lang="es-E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735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751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392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ctrTitle" idx="4294967295"/>
          </p:nvPr>
        </p:nvSpPr>
        <p:spPr>
          <a:xfrm>
            <a:off x="-633251" y="1107061"/>
            <a:ext cx="4278055" cy="765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s-ES" sz="3200" dirty="0"/>
              <a:t>OPERADORES LÓGICOS</a:t>
            </a:r>
            <a:endParaRPr sz="3000" dirty="0"/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2438E4C2-93E4-4F57-9672-1F09AFA42E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276987"/>
              </p:ext>
            </p:extLst>
          </p:nvPr>
        </p:nvGraphicFramePr>
        <p:xfrm>
          <a:off x="1524000" y="2473174"/>
          <a:ext cx="6096000" cy="1594732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{37CE84F3-28C3-443E-9E96-99CF82512B78}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88886961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671696301"/>
                    </a:ext>
                  </a:extLst>
                </a:gridCol>
              </a:tblGrid>
              <a:tr h="482212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OPERADOR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SIGNIFICADO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2424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Y Lógico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681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O Lógico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664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1" dirty="0"/>
                        <a:t>Negación lógica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326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2616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t="-2000" b="-2000"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ctrTitle" idx="4294967295"/>
          </p:nvPr>
        </p:nvSpPr>
        <p:spPr>
          <a:xfrm>
            <a:off x="457199" y="161588"/>
            <a:ext cx="4404361" cy="76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sz="3200" dirty="0"/>
              <a:t>Instrucción SQL</a:t>
            </a:r>
            <a:endParaRPr sz="3000" dirty="0"/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AAC59656-D863-4A4C-A609-8A41BE50CCC9}"/>
              </a:ext>
            </a:extLst>
          </p:cNvPr>
          <p:cNvSpPr/>
          <p:nvPr/>
        </p:nvSpPr>
        <p:spPr>
          <a:xfrm>
            <a:off x="614680" y="2216150"/>
            <a:ext cx="1055370" cy="51117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Comando</a:t>
            </a:r>
          </a:p>
        </p:txBody>
      </p:sp>
      <p:sp>
        <p:nvSpPr>
          <p:cNvPr id="3" name="Cruz 2">
            <a:extLst>
              <a:ext uri="{FF2B5EF4-FFF2-40B4-BE49-F238E27FC236}">
                <a16:creationId xmlns:a16="http://schemas.microsoft.com/office/drawing/2014/main" id="{D70A2483-E8E1-4870-BD71-C856377E0D1C}"/>
              </a:ext>
            </a:extLst>
          </p:cNvPr>
          <p:cNvSpPr/>
          <p:nvPr/>
        </p:nvSpPr>
        <p:spPr>
          <a:xfrm>
            <a:off x="1754798" y="2419350"/>
            <a:ext cx="171498" cy="181539"/>
          </a:xfrm>
          <a:prstGeom prst="plus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20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2989EBBC-98F6-4A13-B0DC-A59414AD88D7}"/>
              </a:ext>
            </a:extLst>
          </p:cNvPr>
          <p:cNvSpPr/>
          <p:nvPr/>
        </p:nvSpPr>
        <p:spPr>
          <a:xfrm>
            <a:off x="4791364" y="2232025"/>
            <a:ext cx="1055370" cy="51117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Cláusula GROUP BY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702914B5-4915-4DCD-B4F2-2635FF730F49}"/>
              </a:ext>
            </a:extLst>
          </p:cNvPr>
          <p:cNvSpPr/>
          <p:nvPr/>
        </p:nvSpPr>
        <p:spPr>
          <a:xfrm>
            <a:off x="3401107" y="2232025"/>
            <a:ext cx="1055370" cy="51117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Cláusula WHERE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792BD3AD-EA3B-4ABB-A3FD-5D9CF13673A4}"/>
              </a:ext>
            </a:extLst>
          </p:cNvPr>
          <p:cNvSpPr/>
          <p:nvPr/>
        </p:nvSpPr>
        <p:spPr>
          <a:xfrm>
            <a:off x="2010850" y="2216150"/>
            <a:ext cx="1055370" cy="51117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Cláusula FROM</a:t>
            </a:r>
          </a:p>
        </p:txBody>
      </p:sp>
      <p:sp>
        <p:nvSpPr>
          <p:cNvPr id="11" name="Cruz 10">
            <a:extLst>
              <a:ext uri="{FF2B5EF4-FFF2-40B4-BE49-F238E27FC236}">
                <a16:creationId xmlns:a16="http://schemas.microsoft.com/office/drawing/2014/main" id="{73F353E8-F175-4299-B0AD-72DD00D329D2}"/>
              </a:ext>
            </a:extLst>
          </p:cNvPr>
          <p:cNvSpPr/>
          <p:nvPr/>
        </p:nvSpPr>
        <p:spPr>
          <a:xfrm>
            <a:off x="4529310" y="2419350"/>
            <a:ext cx="171498" cy="181539"/>
          </a:xfrm>
          <a:prstGeom prst="plus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200"/>
          </a:p>
        </p:txBody>
      </p:sp>
      <p:sp>
        <p:nvSpPr>
          <p:cNvPr id="13" name="Cruz 12">
            <a:extLst>
              <a:ext uri="{FF2B5EF4-FFF2-40B4-BE49-F238E27FC236}">
                <a16:creationId xmlns:a16="http://schemas.microsoft.com/office/drawing/2014/main" id="{9ADDE295-3D5D-4ACF-8BBC-118D118AC683}"/>
              </a:ext>
            </a:extLst>
          </p:cNvPr>
          <p:cNvSpPr/>
          <p:nvPr/>
        </p:nvSpPr>
        <p:spPr>
          <a:xfrm>
            <a:off x="3150968" y="2419350"/>
            <a:ext cx="171498" cy="181539"/>
          </a:xfrm>
          <a:prstGeom prst="plus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200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C2562B23-74BE-490D-ACD5-3DDF77131C96}"/>
              </a:ext>
            </a:extLst>
          </p:cNvPr>
          <p:cNvSpPr/>
          <p:nvPr/>
        </p:nvSpPr>
        <p:spPr>
          <a:xfrm>
            <a:off x="6193304" y="2216150"/>
            <a:ext cx="1055370" cy="51117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Cláusula HAVING</a:t>
            </a:r>
          </a:p>
        </p:txBody>
      </p:sp>
      <p:sp>
        <p:nvSpPr>
          <p:cNvPr id="15" name="Cruz 14">
            <a:extLst>
              <a:ext uri="{FF2B5EF4-FFF2-40B4-BE49-F238E27FC236}">
                <a16:creationId xmlns:a16="http://schemas.microsoft.com/office/drawing/2014/main" id="{155BA7FB-69A7-440C-9E0F-DBEC2845987B}"/>
              </a:ext>
            </a:extLst>
          </p:cNvPr>
          <p:cNvSpPr/>
          <p:nvPr/>
        </p:nvSpPr>
        <p:spPr>
          <a:xfrm>
            <a:off x="5934270" y="2403475"/>
            <a:ext cx="171498" cy="181539"/>
          </a:xfrm>
          <a:prstGeom prst="plus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200"/>
          </a:p>
        </p:txBody>
      </p:sp>
      <p:sp>
        <p:nvSpPr>
          <p:cNvPr id="16" name="Cruz 15">
            <a:extLst>
              <a:ext uri="{FF2B5EF4-FFF2-40B4-BE49-F238E27FC236}">
                <a16:creationId xmlns:a16="http://schemas.microsoft.com/office/drawing/2014/main" id="{96FE8DD6-0CF3-4F40-AA9A-A9FF55BEDDBE}"/>
              </a:ext>
            </a:extLst>
          </p:cNvPr>
          <p:cNvSpPr/>
          <p:nvPr/>
        </p:nvSpPr>
        <p:spPr>
          <a:xfrm>
            <a:off x="7336210" y="2358778"/>
            <a:ext cx="171498" cy="181539"/>
          </a:xfrm>
          <a:prstGeom prst="plus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200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AB76B1AD-8A42-421D-BF3E-919B66B9509D}"/>
              </a:ext>
            </a:extLst>
          </p:cNvPr>
          <p:cNvSpPr/>
          <p:nvPr/>
        </p:nvSpPr>
        <p:spPr>
          <a:xfrm>
            <a:off x="7595244" y="2232024"/>
            <a:ext cx="1055370" cy="51117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Cláusula ORDER BY</a:t>
            </a:r>
          </a:p>
        </p:txBody>
      </p:sp>
    </p:spTree>
    <p:extLst>
      <p:ext uri="{BB962C8B-B14F-4D97-AF65-F5344CB8AC3E}">
        <p14:creationId xmlns:p14="http://schemas.microsoft.com/office/powerpoint/2010/main" val="2118183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2000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" dur="5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" dur="5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nodePh="1" p14:presetBounceEnd="42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9"/>
                                        </p:cond>
                                      </p:end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1" dur="500" fill="hold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2" dur="500" fill="hold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2000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5" dur="500" fill="hold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6" dur="500" fill="hold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42000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9" dur="5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0" dur="5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42000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3" dur="500" fill="hold"/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4" dur="500" fill="hold"/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nodePh="1" p14:presetBounceEnd="42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25"/>
                                        </p:cond>
                                      </p:end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7" dur="5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8" dur="5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grpId="0" nodeType="withEffect" nodePh="1" p14:presetBounceEnd="42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29"/>
                                        </p:cond>
                                      </p:end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1" dur="500" fill="hold"/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2" dur="500" fill="hold"/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 p14:presetBounceEnd="42000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5" dur="500" fill="hold"/>
                                            <p:tgtEl>
                                              <p:spTgt spid="1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6" dur="500" fill="hold"/>
                                            <p:tgtEl>
                                              <p:spTgt spid="1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grpId="0" nodeType="withEffect" nodePh="1" p14:presetBounceEnd="42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37"/>
                                        </p:cond>
                                      </p:end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9" dur="500" fill="hold"/>
                                            <p:tgtEl>
                                              <p:spTgt spid="1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0" dur="500" fill="hold"/>
                                            <p:tgtEl>
                                              <p:spTgt spid="1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grpId="0" nodeType="withEffect" nodePh="1" p14:presetBounceEnd="42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41"/>
                                        </p:cond>
                                      </p:end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3" dur="500" fill="hold"/>
                                            <p:tgtEl>
                                              <p:spTgt spid="1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4" dur="500" fill="hold"/>
                                            <p:tgtEl>
                                              <p:spTgt spid="1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 p14:presetBounceEnd="42000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7" dur="50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8" dur="50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build="p" autoUpdateAnimBg="0"/>
          <p:bldP spid="3" grpId="0" build="p" autoUpdateAnimBg="0"/>
          <p:bldP spid="4" grpId="0" build="p" autoUpdateAnimBg="0"/>
          <p:bldP spid="7" grpId="0" build="p" autoUpdateAnimBg="0"/>
          <p:bldP spid="9" grpId="0" build="p" autoUpdateAnimBg="0"/>
          <p:bldP spid="11" grpId="0" build="p" autoUpdateAnimBg="0"/>
          <p:bldP spid="13" grpId="0" build="p" autoUpdateAnimBg="0"/>
          <p:bldP spid="14" grpId="0" build="p" autoUpdateAnimBg="0"/>
          <p:bldP spid="15" grpId="0" build="p" autoUpdateAnimBg="0"/>
          <p:bldP spid="16" grpId="0" build="p" autoUpdateAnimBg="0"/>
          <p:bldP spid="18" grpId="0" build="p" autoUpdateAnimBg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9"/>
                                        </p:cond>
                                      </p:end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25"/>
                                        </p:cond>
                                      </p:end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29"/>
                                        </p:cond>
                                      </p:end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37"/>
                                        </p:cond>
                                      </p:end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41"/>
                                        </p:cond>
                                      </p:end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build="p" autoUpdateAnimBg="0"/>
          <p:bldP spid="3" grpId="0" build="p" autoUpdateAnimBg="0"/>
          <p:bldP spid="4" grpId="0" build="p" autoUpdateAnimBg="0"/>
          <p:bldP spid="7" grpId="0" build="p" autoUpdateAnimBg="0"/>
          <p:bldP spid="9" grpId="0" build="p" autoUpdateAnimBg="0"/>
          <p:bldP spid="11" grpId="0" build="p" autoUpdateAnimBg="0"/>
          <p:bldP spid="13" grpId="0" build="p" autoUpdateAnimBg="0"/>
          <p:bldP spid="14" grpId="0" build="p" autoUpdateAnimBg="0"/>
          <p:bldP spid="15" grpId="0" build="p" autoUpdateAnimBg="0"/>
          <p:bldP spid="16" grpId="0" build="p" autoUpdateAnimBg="0"/>
          <p:bldP spid="18" grpId="0" build="p" autoUpdateAnimBg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6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F2A79447-43A8-42D8-B8B3-F26F3DA88F44}"/>
              </a:ext>
            </a:extLst>
          </p:cNvPr>
          <p:cNvSpPr/>
          <p:nvPr/>
        </p:nvSpPr>
        <p:spPr>
          <a:xfrm>
            <a:off x="304963" y="128720"/>
            <a:ext cx="2461098" cy="93046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457200" y="314315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DATOS EN MySQL</a:t>
            </a:r>
            <a:endParaRPr dirty="0"/>
          </a:p>
        </p:txBody>
      </p:sp>
      <p:sp>
        <p:nvSpPr>
          <p:cNvPr id="5" name="Google Shape;98;p18">
            <a:extLst>
              <a:ext uri="{FF2B5EF4-FFF2-40B4-BE49-F238E27FC236}">
                <a16:creationId xmlns:a16="http://schemas.microsoft.com/office/drawing/2014/main" id="{E3ACD64E-7958-4652-9E72-CDD3647A17FD}"/>
              </a:ext>
            </a:extLst>
          </p:cNvPr>
          <p:cNvSpPr txBox="1">
            <a:spLocks/>
          </p:cNvSpPr>
          <p:nvPr/>
        </p:nvSpPr>
        <p:spPr>
          <a:xfrm>
            <a:off x="-630" y="1958442"/>
            <a:ext cx="2560950" cy="567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╺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457200" lvl="1" indent="0">
              <a:buNone/>
            </a:pPr>
            <a:endParaRPr lang="es-ES" sz="1800" dirty="0">
              <a:solidFill>
                <a:srgbClr val="00B0F0"/>
              </a:solidFill>
            </a:endParaRPr>
          </a:p>
        </p:txBody>
      </p:sp>
      <p:sp>
        <p:nvSpPr>
          <p:cNvPr id="25" name="Google Shape;98;p18">
            <a:extLst>
              <a:ext uri="{FF2B5EF4-FFF2-40B4-BE49-F238E27FC236}">
                <a16:creationId xmlns:a16="http://schemas.microsoft.com/office/drawing/2014/main" id="{9E70AFA5-3856-42CA-869C-5B6932397FEC}"/>
              </a:ext>
            </a:extLst>
          </p:cNvPr>
          <p:cNvSpPr txBox="1">
            <a:spLocks/>
          </p:cNvSpPr>
          <p:nvPr/>
        </p:nvSpPr>
        <p:spPr>
          <a:xfrm>
            <a:off x="342983" y="1447050"/>
            <a:ext cx="2811780" cy="433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╺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139700" indent="0">
              <a:buFont typeface="Varela"/>
              <a:buNone/>
            </a:pPr>
            <a:r>
              <a:rPr lang="es-ES" sz="1800" dirty="0"/>
              <a:t>Valores numéricos</a:t>
            </a:r>
          </a:p>
        </p:txBody>
      </p:sp>
      <p:sp>
        <p:nvSpPr>
          <p:cNvPr id="19" name="Google Shape;98;p18">
            <a:extLst>
              <a:ext uri="{FF2B5EF4-FFF2-40B4-BE49-F238E27FC236}">
                <a16:creationId xmlns:a16="http://schemas.microsoft.com/office/drawing/2014/main" id="{03378D84-C1F3-4F90-9743-DDCE66B643E6}"/>
              </a:ext>
            </a:extLst>
          </p:cNvPr>
          <p:cNvSpPr txBox="1">
            <a:spLocks/>
          </p:cNvSpPr>
          <p:nvPr/>
        </p:nvSpPr>
        <p:spPr>
          <a:xfrm>
            <a:off x="342983" y="2567382"/>
            <a:ext cx="3056250" cy="567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╺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139700" indent="0">
              <a:buFont typeface="Varela"/>
              <a:buNone/>
            </a:pPr>
            <a:r>
              <a:rPr lang="es-ES" sz="1800" dirty="0"/>
              <a:t>Valores alfanuméricos. </a:t>
            </a:r>
          </a:p>
        </p:txBody>
      </p:sp>
      <p:sp>
        <p:nvSpPr>
          <p:cNvPr id="20" name="Google Shape;98;p18">
            <a:extLst>
              <a:ext uri="{FF2B5EF4-FFF2-40B4-BE49-F238E27FC236}">
                <a16:creationId xmlns:a16="http://schemas.microsoft.com/office/drawing/2014/main" id="{76936902-A302-4F98-9806-B800886FC8A8}"/>
              </a:ext>
            </a:extLst>
          </p:cNvPr>
          <p:cNvSpPr txBox="1">
            <a:spLocks/>
          </p:cNvSpPr>
          <p:nvPr/>
        </p:nvSpPr>
        <p:spPr>
          <a:xfrm>
            <a:off x="342983" y="3890749"/>
            <a:ext cx="3307547" cy="433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╺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139700" indent="0">
              <a:buFont typeface="Varela"/>
              <a:buNone/>
            </a:pPr>
            <a:r>
              <a:rPr lang="es-ES" sz="1800" dirty="0"/>
              <a:t>FECHAS</a:t>
            </a:r>
          </a:p>
        </p:txBody>
      </p:sp>
      <p:sp>
        <p:nvSpPr>
          <p:cNvPr id="21" name="Google Shape;98;p18">
            <a:extLst>
              <a:ext uri="{FF2B5EF4-FFF2-40B4-BE49-F238E27FC236}">
                <a16:creationId xmlns:a16="http://schemas.microsoft.com/office/drawing/2014/main" id="{E899730B-67DC-4581-8CFE-F1CF8B9C15FD}"/>
              </a:ext>
            </a:extLst>
          </p:cNvPr>
          <p:cNvSpPr txBox="1">
            <a:spLocks/>
          </p:cNvSpPr>
          <p:nvPr/>
        </p:nvSpPr>
        <p:spPr>
          <a:xfrm>
            <a:off x="45170" y="2843703"/>
            <a:ext cx="3056250" cy="567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╺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457200" lvl="1" indent="0">
              <a:buNone/>
            </a:pPr>
            <a:r>
              <a:rPr lang="en-US" sz="1800" dirty="0">
                <a:solidFill>
                  <a:srgbClr val="00B0F0"/>
                </a:solidFill>
              </a:rPr>
              <a:t>VARCHAR(n)</a:t>
            </a:r>
            <a:endParaRPr lang="es-ES" sz="1800" dirty="0">
              <a:solidFill>
                <a:srgbClr val="00B0F0"/>
              </a:solidFill>
            </a:endParaRPr>
          </a:p>
        </p:txBody>
      </p:sp>
      <p:sp>
        <p:nvSpPr>
          <p:cNvPr id="22" name="Google Shape;98;p18">
            <a:extLst>
              <a:ext uri="{FF2B5EF4-FFF2-40B4-BE49-F238E27FC236}">
                <a16:creationId xmlns:a16="http://schemas.microsoft.com/office/drawing/2014/main" id="{1CCD76D0-6935-4C00-A4B0-3EE44457EFF1}"/>
              </a:ext>
            </a:extLst>
          </p:cNvPr>
          <p:cNvSpPr txBox="1">
            <a:spLocks/>
          </p:cNvSpPr>
          <p:nvPr/>
        </p:nvSpPr>
        <p:spPr>
          <a:xfrm>
            <a:off x="45170" y="4107608"/>
            <a:ext cx="4290293" cy="567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╺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457200" lvl="1" indent="0">
              <a:buNone/>
            </a:pPr>
            <a:r>
              <a:rPr lang="en-US" sz="1800" dirty="0">
                <a:solidFill>
                  <a:srgbClr val="00B0F0"/>
                </a:solidFill>
              </a:rPr>
              <a:t>DATE </a:t>
            </a:r>
            <a:r>
              <a:rPr lang="en-US" sz="1800" dirty="0" err="1">
                <a:solidFill>
                  <a:srgbClr val="00B0F0"/>
                </a:solidFill>
              </a:rPr>
              <a:t>en</a:t>
            </a:r>
            <a:r>
              <a:rPr lang="en-US" sz="1800" dirty="0">
                <a:solidFill>
                  <a:srgbClr val="00B0F0"/>
                </a:solidFill>
              </a:rPr>
              <a:t> </a:t>
            </a:r>
            <a:r>
              <a:rPr lang="en-US" sz="1800" dirty="0" err="1">
                <a:solidFill>
                  <a:srgbClr val="00B0F0"/>
                </a:solidFill>
              </a:rPr>
              <a:t>formato</a:t>
            </a:r>
            <a:r>
              <a:rPr lang="en-US" sz="1800" dirty="0">
                <a:solidFill>
                  <a:srgbClr val="00B0F0"/>
                </a:solidFill>
              </a:rPr>
              <a:t> YYYY-MM-DD</a:t>
            </a:r>
            <a:endParaRPr lang="es-ES" sz="1800" dirty="0">
              <a:solidFill>
                <a:srgbClr val="00B0F0"/>
              </a:solidFill>
            </a:endParaRPr>
          </a:p>
        </p:txBody>
      </p:sp>
      <p:sp>
        <p:nvSpPr>
          <p:cNvPr id="10" name="Google Shape;98;p18">
            <a:extLst>
              <a:ext uri="{FF2B5EF4-FFF2-40B4-BE49-F238E27FC236}">
                <a16:creationId xmlns:a16="http://schemas.microsoft.com/office/drawing/2014/main" id="{A8234AEC-EC90-4C24-BC4D-9E30717F42FC}"/>
              </a:ext>
            </a:extLst>
          </p:cNvPr>
          <p:cNvSpPr txBox="1">
            <a:spLocks/>
          </p:cNvSpPr>
          <p:nvPr/>
        </p:nvSpPr>
        <p:spPr>
          <a:xfrm>
            <a:off x="45170" y="1683939"/>
            <a:ext cx="3825870" cy="567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╺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457200" lvl="1" indent="0">
              <a:buNone/>
            </a:pPr>
            <a:r>
              <a:rPr lang="es-ES" sz="1800" dirty="0">
                <a:solidFill>
                  <a:srgbClr val="00B0F0"/>
                </a:solidFill>
              </a:rPr>
              <a:t>INT, DECIMAL(</a:t>
            </a:r>
            <a:r>
              <a:rPr lang="es-ES" sz="1800" dirty="0" err="1">
                <a:solidFill>
                  <a:srgbClr val="00B0F0"/>
                </a:solidFill>
              </a:rPr>
              <a:t>n,m</a:t>
            </a:r>
            <a:r>
              <a:rPr lang="es-ES" sz="1800" dirty="0">
                <a:solidFill>
                  <a:srgbClr val="00B0F0"/>
                </a:solidFill>
              </a:rPr>
              <a:t>), FLOAT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20A43C76-56FA-424E-AB34-FE7C5393DE83}"/>
              </a:ext>
            </a:extLst>
          </p:cNvPr>
          <p:cNvSpPr/>
          <p:nvPr/>
        </p:nvSpPr>
        <p:spPr>
          <a:xfrm>
            <a:off x="457200" y="1412346"/>
            <a:ext cx="3711651" cy="93046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B4ACD468-E682-4C2C-AC38-0A37A0807310}"/>
              </a:ext>
            </a:extLst>
          </p:cNvPr>
          <p:cNvSpPr/>
          <p:nvPr/>
        </p:nvSpPr>
        <p:spPr>
          <a:xfrm>
            <a:off x="471731" y="2597419"/>
            <a:ext cx="3711651" cy="93046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6E65B85A-719D-4900-9E2B-54FB1FB7C150}"/>
              </a:ext>
            </a:extLst>
          </p:cNvPr>
          <p:cNvSpPr/>
          <p:nvPr/>
        </p:nvSpPr>
        <p:spPr>
          <a:xfrm>
            <a:off x="471731" y="3845450"/>
            <a:ext cx="3711651" cy="93046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9319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5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2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" fill="hold">
                          <p:stCondLst>
                            <p:cond delay="indefinite"/>
                          </p:stCondLst>
                          <p:childTnLst>
                            <p:par>
                              <p:cTn id="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8" fill="hold" grpId="0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1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20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entr" presetSubtype="8" fill="hold" grpId="0" nodeType="clickEffect" p14:presetBounceEnd="2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5000">
                                          <p:cBhvr additive="base">
                                            <p:cTn id="25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5000">
                                          <p:cBhvr additive="base">
                                            <p:cTn id="26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2" fill="hold" grpId="0" nodeType="clickEffect" p14:presetBounceEnd="2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5000">
                                          <p:cBhvr additive="base">
                                            <p:cTn id="31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5000">
                                          <p:cBhvr additive="base">
                                            <p:cTn id="32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ntr" presetSubtype="2" fill="hold" grpId="0" nodeType="clickEffect" nodePh="1" p14:presetBounceEnd="25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3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5000">
                                          <p:cBhvr additive="base">
                                            <p:cTn id="3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5000">
                                          <p:cBhvr additive="base">
                                            <p:cTn id="3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entr" presetSubtype="8" fill="hold" grpId="0" nodeType="clickEffect" p14:presetBounceEnd="2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5000">
                                          <p:cBhvr additive="base">
                                            <p:cTn id="4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5000">
                                          <p:cBhvr additive="base">
                                            <p:cTn id="44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2" fill="hold" grpId="0" nodeType="clickEffect" p14:presetBounceEnd="2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5000">
                                          <p:cBhvr additive="base">
                                            <p:cTn id="49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5000">
                                          <p:cBhvr additive="base">
                                            <p:cTn id="5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2" presetClass="entr" presetSubtype="8" fill="hold" grpId="0" nodeType="clickEffect" p14:presetBounceEnd="2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5000">
                                          <p:cBhvr additive="base">
                                            <p:cTn id="5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5000">
                                          <p:cBhvr additive="base">
                                            <p:cTn id="5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7" fill="hold">
                          <p:stCondLst>
                            <p:cond delay="indefinite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" presetClass="entr" presetSubtype="2" fill="hold" grpId="0" nodeType="clickEffect" p14:presetBounceEnd="2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5000">
                                          <p:cBhvr additive="base">
                                            <p:cTn id="61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5000">
                                          <p:cBhvr additive="base">
                                            <p:cTn id="62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3" fill="hold">
                          <p:stCondLst>
                            <p:cond delay="indefinite"/>
                          </p:stCondLst>
                          <p:childTnLst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2" presetClass="entr" presetSubtype="8" fill="hold" grpId="0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6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6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" presetClass="entr" presetSubtype="8" fill="hold" grpId="0" nodeType="click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7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7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97" grpId="0"/>
          <p:bldP spid="5" grpId="0"/>
          <p:bldP spid="25" grpId="0"/>
          <p:bldP spid="19" grpId="0"/>
          <p:bldP spid="20" grpId="0"/>
          <p:bldP spid="21" grpId="0"/>
          <p:bldP spid="22" grpId="0"/>
          <p:bldP spid="10" grpId="0"/>
          <p:bldP spid="11" grpId="0" animBg="1"/>
          <p:bldP spid="12" grpId="0" animBg="1"/>
          <p:bldP spid="1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5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2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" fill="hold">
                          <p:stCondLst>
                            <p:cond delay="indefinite"/>
                          </p:stCondLst>
                          <p:childTnLst>
                            <p:par>
                              <p:cTn id="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ntr" presetSubtype="2" fill="hold" grpId="0" nodeType="click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3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7" fill="hold">
                          <p:stCondLst>
                            <p:cond delay="indefinite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3" fill="hold">
                          <p:stCondLst>
                            <p:cond delay="indefinite"/>
                          </p:stCondLst>
                          <p:childTnLst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97" grpId="0"/>
          <p:bldP spid="5" grpId="0"/>
          <p:bldP spid="25" grpId="0"/>
          <p:bldP spid="19" grpId="0"/>
          <p:bldP spid="20" grpId="0"/>
          <p:bldP spid="21" grpId="0"/>
          <p:bldP spid="22" grpId="0"/>
          <p:bldP spid="10" grpId="0"/>
          <p:bldP spid="11" grpId="0" animBg="1"/>
          <p:bldP spid="12" grpId="0" animBg="1"/>
          <p:bldP spid="13" grpId="0" animBg="1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CD1FFA67-41F5-4470-88F7-B6EE9F70DFE6}"/>
              </a:ext>
            </a:extLst>
          </p:cNvPr>
          <p:cNvSpPr/>
          <p:nvPr/>
        </p:nvSpPr>
        <p:spPr>
          <a:xfrm>
            <a:off x="488699" y="4007529"/>
            <a:ext cx="6119886" cy="7659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925105CE-2B95-4006-850F-62AE26B3B05E}"/>
              </a:ext>
            </a:extLst>
          </p:cNvPr>
          <p:cNvSpPr/>
          <p:nvPr/>
        </p:nvSpPr>
        <p:spPr>
          <a:xfrm>
            <a:off x="488699" y="3031040"/>
            <a:ext cx="6119886" cy="7659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B3763B1F-5BB8-400F-87AB-9F00A787BFD5}"/>
              </a:ext>
            </a:extLst>
          </p:cNvPr>
          <p:cNvSpPr/>
          <p:nvPr/>
        </p:nvSpPr>
        <p:spPr>
          <a:xfrm>
            <a:off x="488699" y="2026802"/>
            <a:ext cx="6119886" cy="7659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7E811F5F-3520-4958-B9CB-BA5ABD1B33F1}"/>
              </a:ext>
            </a:extLst>
          </p:cNvPr>
          <p:cNvSpPr/>
          <p:nvPr/>
        </p:nvSpPr>
        <p:spPr>
          <a:xfrm>
            <a:off x="488699" y="944533"/>
            <a:ext cx="6119886" cy="8812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Google Shape;77;p15"/>
          <p:cNvSpPr txBox="1">
            <a:spLocks noGrp="1"/>
          </p:cNvSpPr>
          <p:nvPr>
            <p:ph type="ctrTitle" idx="4294967295"/>
          </p:nvPr>
        </p:nvSpPr>
        <p:spPr>
          <a:xfrm>
            <a:off x="403858" y="-476"/>
            <a:ext cx="5959235" cy="76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sz="3200" dirty="0"/>
              <a:t>Funciones de agregado</a:t>
            </a:r>
            <a:endParaRPr sz="3000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26A462F2-3F2C-48AC-B71D-8E39E258A878}"/>
              </a:ext>
            </a:extLst>
          </p:cNvPr>
          <p:cNvSpPr txBox="1">
            <a:spLocks/>
          </p:cNvSpPr>
          <p:nvPr/>
        </p:nvSpPr>
        <p:spPr>
          <a:xfrm>
            <a:off x="542041" y="985386"/>
            <a:ext cx="5394961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AVG</a:t>
            </a:r>
          </a:p>
          <a:p>
            <a:r>
              <a:rPr lang="es-ES" sz="2000" dirty="0">
                <a:solidFill>
                  <a:srgbClr val="00B0F0"/>
                </a:solidFill>
              </a:rPr>
              <a:t>Calcula el promedio de un campo</a:t>
            </a:r>
            <a:endParaRPr lang="es-ES" dirty="0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1D8B10D3-22C8-4812-AA08-706AE39B898D}"/>
              </a:ext>
            </a:extLst>
          </p:cNvPr>
          <p:cNvSpPr txBox="1">
            <a:spLocks/>
          </p:cNvSpPr>
          <p:nvPr/>
        </p:nvSpPr>
        <p:spPr>
          <a:xfrm>
            <a:off x="542039" y="2057616"/>
            <a:ext cx="5394961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COUNT</a:t>
            </a:r>
          </a:p>
          <a:p>
            <a:r>
              <a:rPr lang="es-ES" sz="2000" dirty="0">
                <a:solidFill>
                  <a:srgbClr val="00B0F0"/>
                </a:solidFill>
              </a:rPr>
              <a:t>Cuenta los registros de un campo</a:t>
            </a:r>
            <a:endParaRPr lang="es-ES" dirty="0"/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B7B4CF17-8255-4AB2-9A40-23130FA07308}"/>
              </a:ext>
            </a:extLst>
          </p:cNvPr>
          <p:cNvSpPr txBox="1">
            <a:spLocks/>
          </p:cNvSpPr>
          <p:nvPr/>
        </p:nvSpPr>
        <p:spPr>
          <a:xfrm>
            <a:off x="542039" y="3054855"/>
            <a:ext cx="5394961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SUM</a:t>
            </a:r>
          </a:p>
          <a:p>
            <a:r>
              <a:rPr lang="es-ES" sz="2000" dirty="0">
                <a:solidFill>
                  <a:srgbClr val="00B0F0"/>
                </a:solidFill>
              </a:rPr>
              <a:t>Suma los valores de un campo</a:t>
            </a:r>
            <a:endParaRPr lang="es-ES" dirty="0"/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297BD189-76F7-4F9C-9AC3-39F19294E559}"/>
              </a:ext>
            </a:extLst>
          </p:cNvPr>
          <p:cNvSpPr txBox="1">
            <a:spLocks/>
          </p:cNvSpPr>
          <p:nvPr/>
        </p:nvSpPr>
        <p:spPr>
          <a:xfrm>
            <a:off x="542040" y="4028767"/>
            <a:ext cx="5394961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MAX/MIN</a:t>
            </a:r>
          </a:p>
          <a:p>
            <a:r>
              <a:rPr lang="es-ES" sz="2000" dirty="0">
                <a:solidFill>
                  <a:srgbClr val="00B0F0"/>
                </a:solidFill>
              </a:rPr>
              <a:t>Devuelve el máximo/mínimo de un campo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8498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4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12" grpId="0" animBg="1"/>
          <p:bldP spid="10" grpId="0" animBg="1"/>
          <p:bldP spid="3" grpId="0" animBg="1"/>
          <p:bldP spid="6" grpId="0"/>
          <p:bldP spid="7" grpId="0"/>
          <p:bldP spid="11" grpId="0"/>
          <p:bldP spid="1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12" grpId="0" animBg="1"/>
          <p:bldP spid="10" grpId="0" animBg="1"/>
          <p:bldP spid="3" grpId="0" animBg="1"/>
          <p:bldP spid="6" grpId="0"/>
          <p:bldP spid="7" grpId="0"/>
          <p:bldP spid="11" grpId="0"/>
          <p:bldP spid="13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531315" y="379930"/>
            <a:ext cx="2383800" cy="6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TIPOS DE BBDD</a:t>
            </a:r>
            <a:endParaRPr dirty="0"/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FFAD50BC-E15E-4F7D-89A3-49653CD62E58}"/>
              </a:ext>
            </a:extLst>
          </p:cNvPr>
          <p:cNvSpPr txBox="1">
            <a:spLocks/>
          </p:cNvSpPr>
          <p:nvPr/>
        </p:nvSpPr>
        <p:spPr>
          <a:xfrm>
            <a:off x="285248" y="1499759"/>
            <a:ext cx="1627372" cy="375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152400" indent="0">
              <a:buNone/>
            </a:pPr>
            <a:r>
              <a:rPr lang="es-ES" sz="4800" dirty="0"/>
              <a:t>   </a:t>
            </a:r>
            <a:r>
              <a:rPr lang="es-ES" sz="4800" b="1" dirty="0"/>
              <a:t>RELACIONALES</a:t>
            </a:r>
            <a:endParaRPr lang="es-ES" sz="4800" dirty="0"/>
          </a:p>
          <a:p>
            <a:pPr marL="0" indent="0">
              <a:buFont typeface="Varela"/>
              <a:buNone/>
            </a:pPr>
            <a:r>
              <a:rPr lang="es-E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</a:t>
            </a:r>
            <a:endParaRPr lang="es-ES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B6DBF4E4-7E69-4423-827D-FE6B602E73CA}"/>
              </a:ext>
            </a:extLst>
          </p:cNvPr>
          <p:cNvSpPr/>
          <p:nvPr/>
        </p:nvSpPr>
        <p:spPr>
          <a:xfrm>
            <a:off x="412980" y="1447869"/>
            <a:ext cx="7275600" cy="1151764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A58D5F37-C039-4AEA-91CA-EDBD3913C7A7}"/>
              </a:ext>
            </a:extLst>
          </p:cNvPr>
          <p:cNvSpPr/>
          <p:nvPr/>
        </p:nvSpPr>
        <p:spPr>
          <a:xfrm>
            <a:off x="412980" y="3067951"/>
            <a:ext cx="7275600" cy="1151764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A23E882D-CF20-4798-AA8F-7A17B465EC20}"/>
              </a:ext>
            </a:extLst>
          </p:cNvPr>
          <p:cNvSpPr txBox="1">
            <a:spLocks/>
          </p:cNvSpPr>
          <p:nvPr/>
        </p:nvSpPr>
        <p:spPr>
          <a:xfrm>
            <a:off x="412980" y="3094161"/>
            <a:ext cx="1955121" cy="375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152400" indent="0">
              <a:buNone/>
            </a:pPr>
            <a:r>
              <a:rPr lang="es-ES" sz="4800" dirty="0"/>
              <a:t>NO RELACIONALES</a:t>
            </a:r>
          </a:p>
          <a:p>
            <a:pPr marL="0" indent="0">
              <a:buFont typeface="Varela"/>
              <a:buNone/>
            </a:pPr>
            <a:r>
              <a:rPr lang="es-E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</a:t>
            </a:r>
            <a:endParaRPr lang="es-ES" dirty="0"/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BC0F1D24-B2A1-4B33-9508-57EEA54E9817}"/>
              </a:ext>
            </a:extLst>
          </p:cNvPr>
          <p:cNvSpPr txBox="1">
            <a:spLocks/>
          </p:cNvSpPr>
          <p:nvPr/>
        </p:nvSpPr>
        <p:spPr>
          <a:xfrm>
            <a:off x="468552" y="3410149"/>
            <a:ext cx="4774008" cy="934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>
              <a:buFontTx/>
              <a:buChar char="-"/>
            </a:pPr>
            <a:r>
              <a:rPr lang="es-ES" sz="1300" dirty="0"/>
              <a:t>No se basan en el estándar SQL.</a:t>
            </a:r>
          </a:p>
          <a:p>
            <a:pPr>
              <a:buFontTx/>
              <a:buChar char="-"/>
            </a:pPr>
            <a:r>
              <a:rPr lang="es-ES" sz="1300" dirty="0"/>
              <a:t>Suelen tener una estructura de clave-valor</a:t>
            </a:r>
          </a:p>
          <a:p>
            <a:pPr>
              <a:buFontTx/>
              <a:buChar char="-"/>
            </a:pPr>
            <a:r>
              <a:rPr lang="es-ES" sz="1300" dirty="0"/>
              <a:t>Muy rápidas para grandes volúmenes de datos.</a:t>
            </a:r>
          </a:p>
          <a:p>
            <a:pPr marL="0" indent="0">
              <a:buFont typeface="Varela"/>
              <a:buNone/>
            </a:pPr>
            <a:r>
              <a:rPr lang="es-E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</a:t>
            </a:r>
            <a:endParaRPr lang="es-ES" dirty="0"/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F9D6721E-ADA0-4722-98C8-860F64BFACDA}"/>
              </a:ext>
            </a:extLst>
          </p:cNvPr>
          <p:cNvSpPr txBox="1">
            <a:spLocks/>
          </p:cNvSpPr>
          <p:nvPr/>
        </p:nvSpPr>
        <p:spPr>
          <a:xfrm>
            <a:off x="412980" y="1812473"/>
            <a:ext cx="6216420" cy="934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>
              <a:buFontTx/>
              <a:buChar char="-"/>
            </a:pPr>
            <a:r>
              <a:rPr lang="es-ES" sz="1300" dirty="0"/>
              <a:t>Se basan en el estándar SQL.</a:t>
            </a:r>
          </a:p>
          <a:p>
            <a:pPr>
              <a:buFontTx/>
              <a:buChar char="-"/>
            </a:pPr>
            <a:r>
              <a:rPr lang="es-ES" sz="1300" dirty="0"/>
              <a:t>Suelen tener una estructura de tablas, normalmente relacionadas entre si.</a:t>
            </a:r>
          </a:p>
          <a:p>
            <a:pPr marL="0" indent="0">
              <a:buFont typeface="Varela"/>
              <a:buNone/>
            </a:pPr>
            <a:r>
              <a:rPr lang="es-E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8545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click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7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8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5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2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2" presetClass="entr" presetSubtype="8" accel="49000" decel="49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2" fill="hold">
                          <p:stCondLst>
                            <p:cond delay="indefinite"/>
                          </p:stCondLst>
                          <p:childTnLst>
                            <p:par>
                              <p:cTn id="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" presetID="45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entr" presetSubtype="8" accel="49000" decel="49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2" presetClass="entr" presetSubtype="8" accel="49000" decel="49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ntr" presetSubtype="8" accel="49000" decel="49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8" grpId="0"/>
          <p:bldP spid="15" grpId="0"/>
          <p:bldP spid="9" grpId="0" animBg="1"/>
          <p:bldP spid="11" grpId="0" animBg="1"/>
          <p:bldP spid="13" grpId="0"/>
          <p:bldP spid="17" grpId="0"/>
          <p:bldP spid="1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5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2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2" presetClass="entr" presetSubtype="8" accel="49000" decel="49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2" fill="hold">
                          <p:stCondLst>
                            <p:cond delay="indefinite"/>
                          </p:stCondLst>
                          <p:childTnLst>
                            <p:par>
                              <p:cTn id="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" presetID="45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entr" presetSubtype="8" accel="49000" decel="49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2" presetClass="entr" presetSubtype="8" accel="49000" decel="49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ntr" presetSubtype="8" accel="49000" decel="49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8" grpId="0"/>
          <p:bldP spid="15" grpId="0"/>
          <p:bldP spid="9" grpId="0" animBg="1"/>
          <p:bldP spid="11" grpId="0" animBg="1"/>
          <p:bldP spid="13" grpId="0"/>
          <p:bldP spid="17" grpId="0"/>
          <p:bldP spid="16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D2E9978-2BC6-427D-9AD5-5A85B27FD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622" y="538088"/>
            <a:ext cx="7340756" cy="406732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38F7D132-FDA0-4014-A547-CB2C2771226C}"/>
              </a:ext>
            </a:extLst>
          </p:cNvPr>
          <p:cNvSpPr txBox="1">
            <a:spLocks/>
          </p:cNvSpPr>
          <p:nvPr/>
        </p:nvSpPr>
        <p:spPr>
          <a:xfrm>
            <a:off x="427651" y="1717087"/>
            <a:ext cx="7969589" cy="629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152400" indent="0">
              <a:buNone/>
            </a:pPr>
            <a:r>
              <a:rPr lang="es-ES" sz="1600" dirty="0"/>
              <a:t>- </a:t>
            </a:r>
            <a:r>
              <a:rPr lang="es-ES" sz="1600" b="1" dirty="0" err="1"/>
              <a:t>Structured</a:t>
            </a:r>
            <a:r>
              <a:rPr lang="es-ES" sz="1600" b="1" dirty="0"/>
              <a:t> </a:t>
            </a:r>
            <a:r>
              <a:rPr lang="es-ES" sz="1600" b="1" dirty="0" err="1"/>
              <a:t>Query</a:t>
            </a:r>
            <a:r>
              <a:rPr lang="es-ES" sz="1600" b="1" dirty="0"/>
              <a:t> </a:t>
            </a:r>
            <a:r>
              <a:rPr lang="es-ES" sz="1600" b="1" dirty="0" err="1"/>
              <a:t>Language</a:t>
            </a:r>
            <a:r>
              <a:rPr lang="es-ES" sz="1600" dirty="0"/>
              <a:t>; en </a:t>
            </a:r>
            <a:r>
              <a:rPr lang="es-ES" sz="1600" dirty="0">
                <a:hlinkClick r:id="rId4" tooltip="Idioma español"/>
              </a:rPr>
              <a:t>español</a:t>
            </a:r>
            <a:r>
              <a:rPr lang="es-ES" sz="1600" dirty="0"/>
              <a:t> </a:t>
            </a:r>
            <a:r>
              <a:rPr lang="es-ES" sz="1600" b="1" dirty="0"/>
              <a:t>lenguaje de consulta estructurada</a:t>
            </a:r>
            <a:r>
              <a:rPr lang="es-ES" sz="1600" dirty="0"/>
              <a:t>.	</a:t>
            </a:r>
            <a:r>
              <a:rPr lang="es-ES" sz="1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</a:t>
            </a:r>
            <a:endParaRPr lang="es-ES" sz="1600" dirty="0"/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249DBED8-6E85-4196-BB7D-EF38052D6620}"/>
              </a:ext>
            </a:extLst>
          </p:cNvPr>
          <p:cNvSpPr txBox="1">
            <a:spLocks/>
          </p:cNvSpPr>
          <p:nvPr/>
        </p:nvSpPr>
        <p:spPr>
          <a:xfrm>
            <a:off x="427649" y="2209944"/>
            <a:ext cx="8358211" cy="629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152400" indent="0">
              <a:buNone/>
            </a:pPr>
            <a:r>
              <a:rPr lang="es-ES" sz="1600" dirty="0"/>
              <a:t>- Es un estándar para la creación y manipulación de bases de datos estructuradas.</a:t>
            </a:r>
            <a:r>
              <a:rPr lang="es-ES" sz="1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</a:t>
            </a:r>
            <a:endParaRPr lang="es-ES" sz="1600" dirty="0"/>
          </a:p>
        </p:txBody>
      </p:sp>
      <p:sp>
        <p:nvSpPr>
          <p:cNvPr id="18" name="Marcador de contenido 2">
            <a:extLst>
              <a:ext uri="{FF2B5EF4-FFF2-40B4-BE49-F238E27FC236}">
                <a16:creationId xmlns:a16="http://schemas.microsoft.com/office/drawing/2014/main" id="{BD56ADA1-C8B0-4F13-A6A5-67AB5D5DEC42}"/>
              </a:ext>
            </a:extLst>
          </p:cNvPr>
          <p:cNvSpPr txBox="1">
            <a:spLocks/>
          </p:cNvSpPr>
          <p:nvPr/>
        </p:nvSpPr>
        <p:spPr>
          <a:xfrm>
            <a:off x="427649" y="2702801"/>
            <a:ext cx="7969589" cy="629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152400" indent="0">
              <a:buNone/>
            </a:pPr>
            <a:r>
              <a:rPr lang="es-ES" sz="1600" dirty="0"/>
              <a:t>- Se utiliza en sólo o en combinación con otros lenguajes de programación .</a:t>
            </a:r>
            <a:r>
              <a:rPr lang="es-ES" sz="1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</a:t>
            </a:r>
            <a:endParaRPr lang="es-ES" sz="1600" dirty="0"/>
          </a:p>
        </p:txBody>
      </p:sp>
      <p:sp>
        <p:nvSpPr>
          <p:cNvPr id="20" name="Marcador de contenido 2">
            <a:extLst>
              <a:ext uri="{FF2B5EF4-FFF2-40B4-BE49-F238E27FC236}">
                <a16:creationId xmlns:a16="http://schemas.microsoft.com/office/drawing/2014/main" id="{4B977BAA-175F-47C0-89B0-9CF49A09C896}"/>
              </a:ext>
            </a:extLst>
          </p:cNvPr>
          <p:cNvSpPr txBox="1">
            <a:spLocks/>
          </p:cNvSpPr>
          <p:nvPr/>
        </p:nvSpPr>
        <p:spPr>
          <a:xfrm>
            <a:off x="427649" y="3264167"/>
            <a:ext cx="4350091" cy="629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152400" indent="0">
              <a:buNone/>
            </a:pPr>
            <a:r>
              <a:rPr lang="es-ES" sz="1600" dirty="0"/>
              <a:t>- Puede ser ejecutado en local o en red.</a:t>
            </a:r>
            <a:r>
              <a:rPr lang="es-ES" sz="1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</a:t>
            </a:r>
            <a:endParaRPr lang="es-ES" sz="1600" dirty="0"/>
          </a:p>
        </p:txBody>
      </p:sp>
      <p:sp>
        <p:nvSpPr>
          <p:cNvPr id="22" name="Marcador de contenido 2">
            <a:extLst>
              <a:ext uri="{FF2B5EF4-FFF2-40B4-BE49-F238E27FC236}">
                <a16:creationId xmlns:a16="http://schemas.microsoft.com/office/drawing/2014/main" id="{4EF06722-65B1-4E53-8DBC-9147D6BAFA98}"/>
              </a:ext>
            </a:extLst>
          </p:cNvPr>
          <p:cNvSpPr txBox="1">
            <a:spLocks/>
          </p:cNvSpPr>
          <p:nvPr/>
        </p:nvSpPr>
        <p:spPr>
          <a:xfrm>
            <a:off x="427648" y="3831002"/>
            <a:ext cx="7062811" cy="629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152400" indent="0">
              <a:buNone/>
            </a:pPr>
            <a:r>
              <a:rPr lang="es-ES" sz="1600" dirty="0"/>
              <a:t>- Existen multitud de SGBD, pero todos se nutren del estándar SQL.</a:t>
            </a:r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19AE7C31-F718-44F2-8419-4D8CA17E4E35}"/>
              </a:ext>
            </a:extLst>
          </p:cNvPr>
          <p:cNvSpPr/>
          <p:nvPr/>
        </p:nvSpPr>
        <p:spPr>
          <a:xfrm>
            <a:off x="258927" y="337714"/>
            <a:ext cx="3474873" cy="974784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800" dirty="0"/>
              <a:t>CARACTERÍSTICAS DE SQL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480D0E1F-E777-4AE7-849F-12A9586F5CD4}"/>
              </a:ext>
            </a:extLst>
          </p:cNvPr>
          <p:cNvSpPr txBox="1">
            <a:spLocks/>
          </p:cNvSpPr>
          <p:nvPr/>
        </p:nvSpPr>
        <p:spPr>
          <a:xfrm>
            <a:off x="427647" y="4392368"/>
            <a:ext cx="7062811" cy="629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╺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Varela"/>
              <a:buChar char="╶"/>
              <a:defRPr sz="1200" b="0" i="0" u="none" strike="noStrike" cap="none">
                <a:solidFill>
                  <a:schemeClr val="lt1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152400" indent="0">
              <a:buNone/>
            </a:pPr>
            <a:r>
              <a:rPr lang="es-ES" sz="1600" dirty="0"/>
              <a:t>- Son BBDD formadas por tablas relacionadas entre si.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accel="49000" decel="49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accel="49000" decel="49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accel="49000" decel="49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accel="49000" decel="49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8" accel="49000" decel="49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accel="49000" decel="49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20" grpId="0"/>
      <p:bldP spid="22" grpId="0"/>
      <p:bldP spid="25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A198271-569A-4528-808C-F62A23408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1479" y="186358"/>
            <a:ext cx="6228678" cy="467150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4100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9A270FE-B53A-465F-B47C-6B9FB9FA40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5512" y="1028700"/>
            <a:ext cx="4752975" cy="30861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2894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1"/>
                    </a14:imgEffect>
                  </a14:imgLayer>
                </a14:imgProps>
              </a:ext>
            </a:extLst>
          </a:blip>
          <a:srcRect/>
          <a:stretch>
            <a:fillRect l="-8000" r="-8000"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ctrTitle" idx="4294967295"/>
          </p:nvPr>
        </p:nvSpPr>
        <p:spPr>
          <a:xfrm>
            <a:off x="457199" y="161588"/>
            <a:ext cx="4404361" cy="76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sz="3200" dirty="0"/>
              <a:t>SGBDR para MYSQL</a:t>
            </a:r>
            <a:endParaRPr sz="3000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26A462F2-3F2C-48AC-B71D-8E39E258A878}"/>
              </a:ext>
            </a:extLst>
          </p:cNvPr>
          <p:cNvSpPr txBox="1">
            <a:spLocks/>
          </p:cNvSpPr>
          <p:nvPr/>
        </p:nvSpPr>
        <p:spPr>
          <a:xfrm>
            <a:off x="457199" y="1460287"/>
            <a:ext cx="5387341" cy="11114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WAMP:</a:t>
            </a:r>
          </a:p>
          <a:p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rgbClr val="00B0F0"/>
                </a:solidFill>
              </a:rPr>
              <a:t>https://www.wampserver.com/en/</a:t>
            </a:r>
            <a:endParaRPr lang="es-ES" dirty="0"/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5F708D65-2ECD-4F0A-A939-7A9934ADCBB2}"/>
              </a:ext>
            </a:extLst>
          </p:cNvPr>
          <p:cNvSpPr txBox="1">
            <a:spLocks/>
          </p:cNvSpPr>
          <p:nvPr/>
        </p:nvSpPr>
        <p:spPr>
          <a:xfrm>
            <a:off x="457199" y="3240682"/>
            <a:ext cx="5205934" cy="150657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XAMP:</a:t>
            </a:r>
          </a:p>
          <a:p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rgbClr val="00B0F0"/>
                </a:solidFill>
              </a:rPr>
              <a:t>https://www.apachefriends.org/es/index.html</a:t>
            </a:r>
            <a:endParaRPr lang="es-ES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7E811F5F-3520-4958-B9CB-BA5ABD1B33F1}"/>
              </a:ext>
            </a:extLst>
          </p:cNvPr>
          <p:cNvSpPr/>
          <p:nvPr/>
        </p:nvSpPr>
        <p:spPr>
          <a:xfrm>
            <a:off x="358138" y="1324152"/>
            <a:ext cx="6111242" cy="138373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39996BE4-87EC-40FE-9770-BE72D193EED7}"/>
              </a:ext>
            </a:extLst>
          </p:cNvPr>
          <p:cNvSpPr/>
          <p:nvPr/>
        </p:nvSpPr>
        <p:spPr>
          <a:xfrm>
            <a:off x="358138" y="3087875"/>
            <a:ext cx="6111242" cy="138373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2" grpId="0"/>
          <p:bldP spid="3" grpId="0" animBg="1"/>
          <p:bldP spid="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2" grpId="0"/>
          <p:bldP spid="3" grpId="0" animBg="1"/>
          <p:bldP spid="4" grpId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t="-2000" b="-2000"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ctrTitle" idx="4294967295"/>
          </p:nvPr>
        </p:nvSpPr>
        <p:spPr>
          <a:xfrm>
            <a:off x="457199" y="161588"/>
            <a:ext cx="4404361" cy="76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sz="3200" dirty="0"/>
              <a:t>Grupos de comandos</a:t>
            </a:r>
            <a:endParaRPr sz="3000" dirty="0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339FBE1C-4DB3-40E9-8790-E9496AB1A7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0586472"/>
              </p:ext>
            </p:extLst>
          </p:nvPr>
        </p:nvGraphicFramePr>
        <p:xfrm>
          <a:off x="-359744" y="-2042809"/>
          <a:ext cx="12616595" cy="9338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648542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ctrTitle" idx="4294967295"/>
          </p:nvPr>
        </p:nvSpPr>
        <p:spPr>
          <a:xfrm>
            <a:off x="403858" y="-476"/>
            <a:ext cx="4404361" cy="76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sz="3200" dirty="0"/>
              <a:t>Grupos de comandos</a:t>
            </a:r>
            <a:endParaRPr sz="3000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26A462F2-3F2C-48AC-B71D-8E39E258A878}"/>
              </a:ext>
            </a:extLst>
          </p:cNvPr>
          <p:cNvSpPr txBox="1">
            <a:spLocks/>
          </p:cNvSpPr>
          <p:nvPr/>
        </p:nvSpPr>
        <p:spPr>
          <a:xfrm>
            <a:off x="542041" y="985386"/>
            <a:ext cx="5394961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DDL</a:t>
            </a:r>
            <a:r>
              <a:rPr lang="es-ES" sz="2400" dirty="0">
                <a:solidFill>
                  <a:schemeClr val="bg1"/>
                </a:solidFill>
              </a:rPr>
              <a:t>. </a:t>
            </a:r>
            <a:r>
              <a:rPr lang="es-ES" sz="1600" dirty="0">
                <a:solidFill>
                  <a:schemeClr val="bg1"/>
                </a:solidFill>
              </a:rPr>
              <a:t>Data </a:t>
            </a:r>
            <a:r>
              <a:rPr lang="es-ES" sz="1600" dirty="0" err="1">
                <a:solidFill>
                  <a:schemeClr val="bg1"/>
                </a:solidFill>
              </a:rPr>
              <a:t>Definition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Language</a:t>
            </a:r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rgbClr val="00B0F0"/>
                </a:solidFill>
              </a:rPr>
              <a:t>Crear y modificar la estructura de una BBDD</a:t>
            </a:r>
            <a:endParaRPr lang="es-ES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7E811F5F-3520-4958-B9CB-BA5ABD1B33F1}"/>
              </a:ext>
            </a:extLst>
          </p:cNvPr>
          <p:cNvSpPr/>
          <p:nvPr/>
        </p:nvSpPr>
        <p:spPr>
          <a:xfrm>
            <a:off x="488699" y="944533"/>
            <a:ext cx="6119886" cy="8812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1D8B10D3-22C8-4812-AA08-706AE39B898D}"/>
              </a:ext>
            </a:extLst>
          </p:cNvPr>
          <p:cNvSpPr txBox="1">
            <a:spLocks/>
          </p:cNvSpPr>
          <p:nvPr/>
        </p:nvSpPr>
        <p:spPr>
          <a:xfrm>
            <a:off x="542039" y="2008213"/>
            <a:ext cx="5394961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DML</a:t>
            </a:r>
            <a:r>
              <a:rPr lang="es-ES" sz="2400" dirty="0">
                <a:solidFill>
                  <a:schemeClr val="bg1"/>
                </a:solidFill>
              </a:rPr>
              <a:t>. </a:t>
            </a:r>
            <a:r>
              <a:rPr lang="es-ES" sz="1600" dirty="0">
                <a:solidFill>
                  <a:schemeClr val="bg1"/>
                </a:solidFill>
              </a:rPr>
              <a:t>Data </a:t>
            </a:r>
            <a:r>
              <a:rPr lang="es-ES" sz="1600" dirty="0" err="1">
                <a:solidFill>
                  <a:schemeClr val="bg1"/>
                </a:solidFill>
              </a:rPr>
              <a:t>Manipulation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Language</a:t>
            </a:r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rgbClr val="00B0F0"/>
                </a:solidFill>
              </a:rPr>
              <a:t>Hacer consultas en una BBDD</a:t>
            </a:r>
            <a:endParaRPr lang="es-ES" dirty="0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B3763B1F-5BB8-400F-87AB-9F00A787BFD5}"/>
              </a:ext>
            </a:extLst>
          </p:cNvPr>
          <p:cNvSpPr/>
          <p:nvPr/>
        </p:nvSpPr>
        <p:spPr>
          <a:xfrm>
            <a:off x="488699" y="2026802"/>
            <a:ext cx="6119886" cy="7659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B7B4CF17-8255-4AB2-9A40-23130FA07308}"/>
              </a:ext>
            </a:extLst>
          </p:cNvPr>
          <p:cNvSpPr txBox="1">
            <a:spLocks/>
          </p:cNvSpPr>
          <p:nvPr/>
        </p:nvSpPr>
        <p:spPr>
          <a:xfrm>
            <a:off x="542039" y="3012377"/>
            <a:ext cx="5394961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DCL</a:t>
            </a:r>
            <a:r>
              <a:rPr lang="es-ES" sz="2400" dirty="0">
                <a:solidFill>
                  <a:schemeClr val="bg1"/>
                </a:solidFill>
              </a:rPr>
              <a:t>. </a:t>
            </a:r>
            <a:r>
              <a:rPr lang="es-ES" sz="1600" dirty="0">
                <a:solidFill>
                  <a:schemeClr val="bg1"/>
                </a:solidFill>
              </a:rPr>
              <a:t>Data Control </a:t>
            </a:r>
            <a:r>
              <a:rPr lang="es-ES" sz="1600" dirty="0" err="1">
                <a:solidFill>
                  <a:schemeClr val="bg1"/>
                </a:solidFill>
              </a:rPr>
              <a:t>Language</a:t>
            </a:r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rgbClr val="00B0F0"/>
                </a:solidFill>
              </a:rPr>
              <a:t>Proporciona seguridad</a:t>
            </a:r>
            <a:endParaRPr lang="es-ES" dirty="0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925105CE-2B95-4006-850F-62AE26B3B05E}"/>
              </a:ext>
            </a:extLst>
          </p:cNvPr>
          <p:cNvSpPr/>
          <p:nvPr/>
        </p:nvSpPr>
        <p:spPr>
          <a:xfrm>
            <a:off x="488699" y="3031040"/>
            <a:ext cx="6119886" cy="7659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297BD189-76F7-4F9C-9AC3-39F19294E559}"/>
              </a:ext>
            </a:extLst>
          </p:cNvPr>
          <p:cNvSpPr txBox="1">
            <a:spLocks/>
          </p:cNvSpPr>
          <p:nvPr/>
        </p:nvSpPr>
        <p:spPr>
          <a:xfrm>
            <a:off x="542040" y="4028767"/>
            <a:ext cx="5394961" cy="8911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TCL</a:t>
            </a:r>
            <a:r>
              <a:rPr lang="es-ES" sz="2400" dirty="0">
                <a:solidFill>
                  <a:schemeClr val="bg1"/>
                </a:solidFill>
              </a:rPr>
              <a:t>. 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Transaction</a:t>
            </a:r>
            <a:r>
              <a:rPr lang="es-ES" sz="1600" dirty="0">
                <a:solidFill>
                  <a:schemeClr val="bg1"/>
                </a:solidFill>
              </a:rPr>
              <a:t> Control </a:t>
            </a:r>
            <a:r>
              <a:rPr lang="es-ES" sz="1600" dirty="0" err="1">
                <a:solidFill>
                  <a:schemeClr val="bg1"/>
                </a:solidFill>
              </a:rPr>
              <a:t>Language</a:t>
            </a:r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rgbClr val="00B0F0"/>
                </a:solidFill>
              </a:rPr>
              <a:t>Gestión de cambios en los datos</a:t>
            </a:r>
            <a:endParaRPr lang="es-ES" dirty="0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CD1FFA67-41F5-4470-88F7-B6EE9F70DFE6}"/>
              </a:ext>
            </a:extLst>
          </p:cNvPr>
          <p:cNvSpPr/>
          <p:nvPr/>
        </p:nvSpPr>
        <p:spPr>
          <a:xfrm>
            <a:off x="488699" y="4035204"/>
            <a:ext cx="6119886" cy="7659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2000"/>
                </a:schemeClr>
              </a:gs>
              <a:gs pos="100000">
                <a:schemeClr val="tx1">
                  <a:lumMod val="75000"/>
                  <a:alpha val="3000"/>
                </a:schemeClr>
              </a:gs>
            </a:gsLst>
            <a:lin ang="5400000" scaled="1"/>
          </a:gradFill>
          <a:ln>
            <a:solidFill>
              <a:schemeClr val="accent1">
                <a:shade val="50000"/>
                <a:alpha val="77000"/>
              </a:schemeClr>
            </a:solidFill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754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4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3" grpId="0" animBg="1"/>
          <p:bldP spid="7" grpId="0"/>
          <p:bldP spid="10" grpId="0" animBg="1"/>
          <p:bldP spid="11" grpId="0"/>
          <p:bldP spid="12" grpId="0" animBg="1"/>
          <p:bldP spid="13" grpId="0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3" grpId="0" animBg="1"/>
          <p:bldP spid="7" grpId="0"/>
          <p:bldP spid="10" grpId="0" animBg="1"/>
          <p:bldP spid="11" grpId="0"/>
          <p:bldP spid="12" grpId="0" animBg="1"/>
          <p:bldP spid="13" grpId="0"/>
          <p:bldP spid="14" grpId="0" animBg="1"/>
        </p:bldLst>
      </p:timing>
    </mc:Fallback>
  </mc:AlternateContent>
</p:sld>
</file>

<file path=ppt/theme/theme1.xml><?xml version="1.0" encoding="utf-8"?>
<a:theme xmlns:a="http://schemas.openxmlformats.org/drawingml/2006/main" name="Ragozine template">
  <a:themeElements>
    <a:clrScheme name="Custom 347">
      <a:dk1>
        <a:srgbClr val="000000"/>
      </a:dk1>
      <a:lt1>
        <a:srgbClr val="FFFFFF"/>
      </a:lt1>
      <a:dk2>
        <a:srgbClr val="EFEFEF"/>
      </a:dk2>
      <a:lt2>
        <a:srgbClr val="727375"/>
      </a:lt2>
      <a:accent1>
        <a:srgbClr val="8BBCE4"/>
      </a:accent1>
      <a:accent2>
        <a:srgbClr val="657B9E"/>
      </a:accent2>
      <a:accent3>
        <a:srgbClr val="C99287"/>
      </a:accent3>
      <a:accent4>
        <a:srgbClr val="B36151"/>
      </a:accent4>
      <a:accent5>
        <a:srgbClr val="D5A6BD"/>
      </a:accent5>
      <a:accent6>
        <a:srgbClr val="A58194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5714</TotalTime>
  <Words>422</Words>
  <Application>Microsoft Office PowerPoint</Application>
  <PresentationFormat>Presentación en pantalla (16:9)</PresentationFormat>
  <Paragraphs>130</Paragraphs>
  <Slides>17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2" baseType="lpstr">
      <vt:lpstr>Twentieth Century</vt:lpstr>
      <vt:lpstr>Varela</vt:lpstr>
      <vt:lpstr>Arial</vt:lpstr>
      <vt:lpstr>Raleway</vt:lpstr>
      <vt:lpstr>Ragozine template</vt:lpstr>
      <vt:lpstr>CURSO PROGRAMACIÓN WEB</vt:lpstr>
      <vt:lpstr>TIPOS DE BBDD</vt:lpstr>
      <vt:lpstr>Presentación de PowerPoint</vt:lpstr>
      <vt:lpstr>Presentación de PowerPoint</vt:lpstr>
      <vt:lpstr>Presentación de PowerPoint</vt:lpstr>
      <vt:lpstr>Presentación de PowerPoint</vt:lpstr>
      <vt:lpstr>SGBDR para MYSQL</vt:lpstr>
      <vt:lpstr>Grupos de comandos</vt:lpstr>
      <vt:lpstr>Grupos de comandos</vt:lpstr>
      <vt:lpstr>CLÁUSULAS</vt:lpstr>
      <vt:lpstr>Presentación de PowerPoint</vt:lpstr>
      <vt:lpstr>Instrucción SQL</vt:lpstr>
      <vt:lpstr>OPERADORES DE COMPARACIÓN</vt:lpstr>
      <vt:lpstr>OPERADORES LÓGICOS</vt:lpstr>
      <vt:lpstr>Instrucción SQL</vt:lpstr>
      <vt:lpstr>TIPOS DE DATOS EN MySQL</vt:lpstr>
      <vt:lpstr>Funciones de agregado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CURSO PROGRAMACIÓN WEB</dc:title>
  <dc:creator>Angel García Lupiañez</dc:creator>
  <cp:lastModifiedBy>Angel García Lupiañez</cp:lastModifiedBy>
  <cp:revision>119</cp:revision>
  <dcterms:modified xsi:type="dcterms:W3CDTF">2020-09-25T17:15:44Z</dcterms:modified>
</cp:coreProperties>
</file>